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6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F2E01D-54EA-4062-AB15-2F60A3763AC8}" v="3" dt="2023-10-08T14:52:07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72" autoAdjust="0"/>
  </p:normalViewPr>
  <p:slideViewPr>
    <p:cSldViewPr snapToGrid="0">
      <p:cViewPr varScale="1">
        <p:scale>
          <a:sx n="95" d="100"/>
          <a:sy n="95" d="100"/>
        </p:scale>
        <p:origin x="11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odman, Daniel F M" userId="3856083d-7deb-434e-baee-35426c02f58e" providerId="ADAL" clId="{FDF2E01D-54EA-4062-AB15-2F60A3763AC8}"/>
    <pc:docChg chg="modSld">
      <pc:chgData name="Goodman, Daniel F M" userId="3856083d-7deb-434e-baee-35426c02f58e" providerId="ADAL" clId="{FDF2E01D-54EA-4062-AB15-2F60A3763AC8}" dt="2023-10-08T14:52:07.134" v="2"/>
      <pc:docMkLst>
        <pc:docMk/>
      </pc:docMkLst>
      <pc:sldChg chg="addSp delSp modSp modTransition modAnim">
        <pc:chgData name="Goodman, Daniel F M" userId="3856083d-7deb-434e-baee-35426c02f58e" providerId="ADAL" clId="{FDF2E01D-54EA-4062-AB15-2F60A3763AC8}" dt="2023-10-08T14:52:07.134" v="2"/>
        <pc:sldMkLst>
          <pc:docMk/>
          <pc:sldMk cId="2424082335" sldId="256"/>
        </pc:sldMkLst>
        <pc:picChg chg="add del mod">
          <ac:chgData name="Goodman, Daniel F M" userId="3856083d-7deb-434e-baee-35426c02f58e" providerId="ADAL" clId="{FDF2E01D-54EA-4062-AB15-2F60A3763AC8}" dt="2023-10-08T14:52:07.134" v="2"/>
          <ac:picMkLst>
            <pc:docMk/>
            <pc:sldMk cId="2424082335" sldId="256"/>
            <ac:picMk id="15" creationId="{D8A3196D-B6FA-0329-CC51-D4A7DD264DC6}"/>
          </ac:picMkLst>
        </pc:picChg>
      </pc:sldChg>
      <pc:sldChg chg="addSp delSp modSp modTransition modAnim">
        <pc:chgData name="Goodman, Daniel F M" userId="3856083d-7deb-434e-baee-35426c02f58e" providerId="ADAL" clId="{FDF2E01D-54EA-4062-AB15-2F60A3763AC8}" dt="2023-10-08T14:52:07.134" v="2"/>
        <pc:sldMkLst>
          <pc:docMk/>
          <pc:sldMk cId="412675890" sldId="257"/>
        </pc:sldMkLst>
        <pc:picChg chg="add del mod">
          <ac:chgData name="Goodman, Daniel F M" userId="3856083d-7deb-434e-baee-35426c02f58e" providerId="ADAL" clId="{FDF2E01D-54EA-4062-AB15-2F60A3763AC8}" dt="2023-10-08T14:52:07.134" v="2"/>
          <ac:picMkLst>
            <pc:docMk/>
            <pc:sldMk cId="412675890" sldId="257"/>
            <ac:picMk id="22" creationId="{71E6EA9F-35C5-CD9F-4086-A0FB1CD64635}"/>
          </ac:picMkLst>
        </pc:picChg>
      </pc:sldChg>
      <pc:sldChg chg="addSp delSp modSp modTransition modAnim">
        <pc:chgData name="Goodman, Daniel F M" userId="3856083d-7deb-434e-baee-35426c02f58e" providerId="ADAL" clId="{FDF2E01D-54EA-4062-AB15-2F60A3763AC8}" dt="2023-10-08T14:52:07.134" v="2"/>
        <pc:sldMkLst>
          <pc:docMk/>
          <pc:sldMk cId="4102072012" sldId="258"/>
        </pc:sldMkLst>
        <pc:picChg chg="add del mod">
          <ac:chgData name="Goodman, Daniel F M" userId="3856083d-7deb-434e-baee-35426c02f58e" providerId="ADAL" clId="{FDF2E01D-54EA-4062-AB15-2F60A3763AC8}" dt="2023-10-08T14:52:07.134" v="2"/>
          <ac:picMkLst>
            <pc:docMk/>
            <pc:sldMk cId="4102072012" sldId="258"/>
            <ac:picMk id="35" creationId="{CE3AD724-B92D-2885-86EF-E58C66F96FF8}"/>
          </ac:picMkLst>
        </pc:picChg>
      </pc:sldChg>
      <pc:sldChg chg="addSp delSp modSp modTransition modAnim">
        <pc:chgData name="Goodman, Daniel F M" userId="3856083d-7deb-434e-baee-35426c02f58e" providerId="ADAL" clId="{FDF2E01D-54EA-4062-AB15-2F60A3763AC8}" dt="2023-10-08T14:52:07.134" v="2"/>
        <pc:sldMkLst>
          <pc:docMk/>
          <pc:sldMk cId="3259260011" sldId="259"/>
        </pc:sldMkLst>
        <pc:picChg chg="add del mod">
          <ac:chgData name="Goodman, Daniel F M" userId="3856083d-7deb-434e-baee-35426c02f58e" providerId="ADAL" clId="{FDF2E01D-54EA-4062-AB15-2F60A3763AC8}" dt="2023-10-08T14:52:07.134" v="2"/>
          <ac:picMkLst>
            <pc:docMk/>
            <pc:sldMk cId="3259260011" sldId="259"/>
            <ac:picMk id="6" creationId="{B1FC0AAD-8198-A8C0-6CD3-AB75547A5826}"/>
          </ac:picMkLst>
        </pc:picChg>
      </pc:sldChg>
      <pc:sldChg chg="addSp delSp modSp modTransition modAnim">
        <pc:chgData name="Goodman, Daniel F M" userId="3856083d-7deb-434e-baee-35426c02f58e" providerId="ADAL" clId="{FDF2E01D-54EA-4062-AB15-2F60A3763AC8}" dt="2023-10-08T14:52:07.134" v="2"/>
        <pc:sldMkLst>
          <pc:docMk/>
          <pc:sldMk cId="3709294828" sldId="260"/>
        </pc:sldMkLst>
        <pc:picChg chg="add del mod">
          <ac:chgData name="Goodman, Daniel F M" userId="3856083d-7deb-434e-baee-35426c02f58e" providerId="ADAL" clId="{FDF2E01D-54EA-4062-AB15-2F60A3763AC8}" dt="2023-10-08T14:52:07.134" v="2"/>
          <ac:picMkLst>
            <pc:docMk/>
            <pc:sldMk cId="3709294828" sldId="260"/>
            <ac:picMk id="7" creationId="{99A7F3FF-6B6E-78B4-3769-A5EBD12D7D64}"/>
          </ac:picMkLst>
        </pc:picChg>
      </pc:sldChg>
      <pc:sldChg chg="addSp delSp modSp modTransition modAnim">
        <pc:chgData name="Goodman, Daniel F M" userId="3856083d-7deb-434e-baee-35426c02f58e" providerId="ADAL" clId="{FDF2E01D-54EA-4062-AB15-2F60A3763AC8}" dt="2023-10-08T14:52:07.134" v="2"/>
        <pc:sldMkLst>
          <pc:docMk/>
          <pc:sldMk cId="852721546" sldId="261"/>
        </pc:sldMkLst>
        <pc:picChg chg="add del mod">
          <ac:chgData name="Goodman, Daniel F M" userId="3856083d-7deb-434e-baee-35426c02f58e" providerId="ADAL" clId="{FDF2E01D-54EA-4062-AB15-2F60A3763AC8}" dt="2023-10-08T14:52:07.134" v="2"/>
          <ac:picMkLst>
            <pc:docMk/>
            <pc:sldMk cId="852721546" sldId="261"/>
            <ac:picMk id="10" creationId="{EC15D614-5C99-9D5F-CB79-EB0AFFFC2DFC}"/>
          </ac:picMkLst>
        </pc:picChg>
      </pc:sldChg>
    </pc:docChg>
  </pc:docChgLst>
  <pc:docChgLst>
    <pc:chgData name="Goodman, Daniel F M" userId="3856083d-7deb-434e-baee-35426c02f58e" providerId="ADAL" clId="{EB0B929C-35BB-4A7C-899B-0E1133820C68}"/>
    <pc:docChg chg="undo custSel modSld">
      <pc:chgData name="Goodman, Daniel F M" userId="3856083d-7deb-434e-baee-35426c02f58e" providerId="ADAL" clId="{EB0B929C-35BB-4A7C-899B-0E1133820C68}" dt="2023-10-06T16:27:57.503" v="14" actId="1076"/>
      <pc:docMkLst>
        <pc:docMk/>
      </pc:docMkLst>
      <pc:sldChg chg="modSp mod">
        <pc:chgData name="Goodman, Daniel F M" userId="3856083d-7deb-434e-baee-35426c02f58e" providerId="ADAL" clId="{EB0B929C-35BB-4A7C-899B-0E1133820C68}" dt="2023-10-06T16:26:23.535" v="0" actId="1076"/>
        <pc:sldMkLst>
          <pc:docMk/>
          <pc:sldMk cId="2424082335" sldId="256"/>
        </pc:sldMkLst>
        <pc:picChg chg="mod">
          <ac:chgData name="Goodman, Daniel F M" userId="3856083d-7deb-434e-baee-35426c02f58e" providerId="ADAL" clId="{EB0B929C-35BB-4A7C-899B-0E1133820C68}" dt="2023-10-06T16:26:23.535" v="0" actId="1076"/>
          <ac:picMkLst>
            <pc:docMk/>
            <pc:sldMk cId="2424082335" sldId="256"/>
            <ac:picMk id="15" creationId="{D8A3196D-B6FA-0329-CC51-D4A7DD264DC6}"/>
          </ac:picMkLst>
        </pc:picChg>
      </pc:sldChg>
      <pc:sldChg chg="modSp mod">
        <pc:chgData name="Goodman, Daniel F M" userId="3856083d-7deb-434e-baee-35426c02f58e" providerId="ADAL" clId="{EB0B929C-35BB-4A7C-899B-0E1133820C68}" dt="2023-10-06T16:26:53.167" v="3" actId="1076"/>
        <pc:sldMkLst>
          <pc:docMk/>
          <pc:sldMk cId="412675890" sldId="257"/>
        </pc:sldMkLst>
        <pc:picChg chg="mod">
          <ac:chgData name="Goodman, Daniel F M" userId="3856083d-7deb-434e-baee-35426c02f58e" providerId="ADAL" clId="{EB0B929C-35BB-4A7C-899B-0E1133820C68}" dt="2023-10-06T16:26:53.167" v="3" actId="1076"/>
          <ac:picMkLst>
            <pc:docMk/>
            <pc:sldMk cId="412675890" sldId="257"/>
            <ac:picMk id="7" creationId="{C83E0D11-F465-E1F5-F379-546CC2972064}"/>
          </ac:picMkLst>
        </pc:picChg>
        <pc:picChg chg="mod">
          <ac:chgData name="Goodman, Daniel F M" userId="3856083d-7deb-434e-baee-35426c02f58e" providerId="ADAL" clId="{EB0B929C-35BB-4A7C-899B-0E1133820C68}" dt="2023-10-06T16:26:53.167" v="3" actId="1076"/>
          <ac:picMkLst>
            <pc:docMk/>
            <pc:sldMk cId="412675890" sldId="257"/>
            <ac:picMk id="9" creationId="{516C1007-5209-B2FA-9C53-B1D8EF56DC67}"/>
          </ac:picMkLst>
        </pc:picChg>
        <pc:picChg chg="mod">
          <ac:chgData name="Goodman, Daniel F M" userId="3856083d-7deb-434e-baee-35426c02f58e" providerId="ADAL" clId="{EB0B929C-35BB-4A7C-899B-0E1133820C68}" dt="2023-10-06T16:26:39.503" v="1" actId="1076"/>
          <ac:picMkLst>
            <pc:docMk/>
            <pc:sldMk cId="412675890" sldId="257"/>
            <ac:picMk id="22" creationId="{71E6EA9F-35C5-CD9F-4086-A0FB1CD64635}"/>
          </ac:picMkLst>
        </pc:picChg>
        <pc:cxnChg chg="mod">
          <ac:chgData name="Goodman, Daniel F M" userId="3856083d-7deb-434e-baee-35426c02f58e" providerId="ADAL" clId="{EB0B929C-35BB-4A7C-899B-0E1133820C68}" dt="2023-10-06T16:26:53.167" v="3" actId="1076"/>
          <ac:cxnSpMkLst>
            <pc:docMk/>
            <pc:sldMk cId="412675890" sldId="257"/>
            <ac:cxnSpMk id="13" creationId="{86D0B9AA-485B-71A9-14B2-09A7ADFCC1FC}"/>
          </ac:cxnSpMkLst>
        </pc:cxnChg>
      </pc:sldChg>
      <pc:sldChg chg="modSp mod">
        <pc:chgData name="Goodman, Daniel F M" userId="3856083d-7deb-434e-baee-35426c02f58e" providerId="ADAL" clId="{EB0B929C-35BB-4A7C-899B-0E1133820C68}" dt="2023-10-06T16:27:06.799" v="5" actId="1076"/>
        <pc:sldMkLst>
          <pc:docMk/>
          <pc:sldMk cId="3259260011" sldId="259"/>
        </pc:sldMkLst>
        <pc:picChg chg="mod">
          <ac:chgData name="Goodman, Daniel F M" userId="3856083d-7deb-434e-baee-35426c02f58e" providerId="ADAL" clId="{EB0B929C-35BB-4A7C-899B-0E1133820C68}" dt="2023-10-06T16:27:06.799" v="5" actId="1076"/>
          <ac:picMkLst>
            <pc:docMk/>
            <pc:sldMk cId="3259260011" sldId="259"/>
            <ac:picMk id="5" creationId="{609A2E86-EEDC-0713-F5CC-2B56EF682C06}"/>
          </ac:picMkLst>
        </pc:picChg>
        <pc:picChg chg="mod">
          <ac:chgData name="Goodman, Daniel F M" userId="3856083d-7deb-434e-baee-35426c02f58e" providerId="ADAL" clId="{EB0B929C-35BB-4A7C-899B-0E1133820C68}" dt="2023-10-06T16:27:01.719" v="4" actId="1076"/>
          <ac:picMkLst>
            <pc:docMk/>
            <pc:sldMk cId="3259260011" sldId="259"/>
            <ac:picMk id="6" creationId="{B1FC0AAD-8198-A8C0-6CD3-AB75547A5826}"/>
          </ac:picMkLst>
        </pc:picChg>
      </pc:sldChg>
      <pc:sldChg chg="modSp mod">
        <pc:chgData name="Goodman, Daniel F M" userId="3856083d-7deb-434e-baee-35426c02f58e" providerId="ADAL" clId="{EB0B929C-35BB-4A7C-899B-0E1133820C68}" dt="2023-10-06T16:27:26.102" v="8" actId="14100"/>
        <pc:sldMkLst>
          <pc:docMk/>
          <pc:sldMk cId="3709294828" sldId="260"/>
        </pc:sldMkLst>
        <pc:picChg chg="mod">
          <ac:chgData name="Goodman, Daniel F M" userId="3856083d-7deb-434e-baee-35426c02f58e" providerId="ADAL" clId="{EB0B929C-35BB-4A7C-899B-0E1133820C68}" dt="2023-10-06T16:27:26.102" v="8" actId="14100"/>
          <ac:picMkLst>
            <pc:docMk/>
            <pc:sldMk cId="3709294828" sldId="260"/>
            <ac:picMk id="5" creationId="{897C7AA8-DC2B-84B2-49E9-3A99C13D4652}"/>
          </ac:picMkLst>
        </pc:picChg>
        <pc:picChg chg="mod">
          <ac:chgData name="Goodman, Daniel F M" userId="3856083d-7deb-434e-baee-35426c02f58e" providerId="ADAL" clId="{EB0B929C-35BB-4A7C-899B-0E1133820C68}" dt="2023-10-06T16:27:13.094" v="6" actId="1076"/>
          <ac:picMkLst>
            <pc:docMk/>
            <pc:sldMk cId="3709294828" sldId="260"/>
            <ac:picMk id="7" creationId="{99A7F3FF-6B6E-78B4-3769-A5EBD12D7D64}"/>
          </ac:picMkLst>
        </pc:picChg>
      </pc:sldChg>
      <pc:sldChg chg="modSp mod">
        <pc:chgData name="Goodman, Daniel F M" userId="3856083d-7deb-434e-baee-35426c02f58e" providerId="ADAL" clId="{EB0B929C-35BB-4A7C-899B-0E1133820C68}" dt="2023-10-06T16:27:57.503" v="14" actId="1076"/>
        <pc:sldMkLst>
          <pc:docMk/>
          <pc:sldMk cId="852721546" sldId="261"/>
        </pc:sldMkLst>
        <pc:spChg chg="mod">
          <ac:chgData name="Goodman, Daniel F M" userId="3856083d-7deb-434e-baee-35426c02f58e" providerId="ADAL" clId="{EB0B929C-35BB-4A7C-899B-0E1133820C68}" dt="2023-10-06T16:27:57.503" v="14" actId="1076"/>
          <ac:spMkLst>
            <pc:docMk/>
            <pc:sldMk cId="852721546" sldId="261"/>
            <ac:spMk id="8" creationId="{66EA344D-8A95-A5E2-83F4-2990142D7FF8}"/>
          </ac:spMkLst>
        </pc:spChg>
        <pc:spChg chg="mod">
          <ac:chgData name="Goodman, Daniel F M" userId="3856083d-7deb-434e-baee-35426c02f58e" providerId="ADAL" clId="{EB0B929C-35BB-4A7C-899B-0E1133820C68}" dt="2023-10-06T16:27:50.007" v="12" actId="1076"/>
          <ac:spMkLst>
            <pc:docMk/>
            <pc:sldMk cId="852721546" sldId="261"/>
            <ac:spMk id="9" creationId="{09AF6BF8-DBEE-A5AA-F2A9-0E539EFA88E5}"/>
          </ac:spMkLst>
        </pc:spChg>
        <pc:picChg chg="mod">
          <ac:chgData name="Goodman, Daniel F M" userId="3856083d-7deb-434e-baee-35426c02f58e" providerId="ADAL" clId="{EB0B929C-35BB-4A7C-899B-0E1133820C68}" dt="2023-10-06T16:27:52.823" v="13" actId="1076"/>
          <ac:picMkLst>
            <pc:docMk/>
            <pc:sldMk cId="852721546" sldId="261"/>
            <ac:picMk id="6" creationId="{F8373BB8-4EF8-D268-1E37-740EE6B8DDA9}"/>
          </ac:picMkLst>
        </pc:picChg>
        <pc:picChg chg="mod">
          <ac:chgData name="Goodman, Daniel F M" userId="3856083d-7deb-434e-baee-35426c02f58e" providerId="ADAL" clId="{EB0B929C-35BB-4A7C-899B-0E1133820C68}" dt="2023-10-06T16:27:41.271" v="9" actId="1076"/>
          <ac:picMkLst>
            <pc:docMk/>
            <pc:sldMk cId="852721546" sldId="261"/>
            <ac:picMk id="10" creationId="{EC15D614-5C99-9D5F-CB79-EB0AFFFC2D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2F1E1-B936-4825-A6E8-1300511724CD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A4CED-B0D5-45D0-8F1A-72CDAF7D90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16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“Neuroscience for machine learners”.</a:t>
            </a:r>
          </a:p>
          <a:p>
            <a:r>
              <a:rPr lang="en-GB" dirty="0"/>
              <a:t>As the name suggests, this course is intended for people with a background in machine learning who want to learn a bit about neuroscience.</a:t>
            </a:r>
          </a:p>
          <a:p>
            <a:r>
              <a:rPr lang="en-GB" dirty="0"/>
              <a:t>It runs in person at Imperial College London, as well as being freely available online.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4CED-B0D5-45D0-8F1A-72CDAF7D90B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5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Calibri" panose="020F0502020204030204" pitchFamily="34" charset="0"/>
              </a:rPr>
              <a:t>So let’s start this first video by talking about why you should be interested in neuroscience.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4CED-B0D5-45D0-8F1A-72CDAF7D90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9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</a:rPr>
              <a:t>One reason is that machine learning and neuroscience have had a really rich history of influencing each other.</a:t>
            </a:r>
          </a:p>
          <a:p>
            <a:r>
              <a:rPr lang="en-GB" dirty="0"/>
              <a:t>From the neuron to the perceptron.</a:t>
            </a:r>
          </a:p>
          <a:p>
            <a:r>
              <a:rPr lang="en-GB" dirty="0"/>
              <a:t>Or from the retina to the convolutional neural network.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</a:rPr>
              <a:t>In recent years they have started to drift apart, but that could change and knowing a bit of neuroscience could help with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4CED-B0D5-45D0-8F1A-72CDAF7D90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7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</a:rPr>
              <a:t>After all, the human brain can still easily solve some tasks that we can't yet solve with machine learning.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</a:rPr>
              <a:t>So how does it do that?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</a:rPr>
              <a:t>Honestly, we don't know yet, but we do know some pretty crazy and fascinating stuff about the mechanisms the brain 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4CED-B0D5-45D0-8F1A-72CDAF7D90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90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</a:rPr>
              <a:t>Like the incredibly energy efficient way that brain cells signal to each other that is neither fully digital nor fully analogue.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</a:rPr>
              <a:t>Some of the things the brain does are probably not relevant to machine learning, but some of them probably are since they're solving many of the same problems.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</a:rPr>
              <a:t>Knowing about different approaches to intelligence taken by natural and artificial systems and their different constraints can help enrich our thinking about both.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4CED-B0D5-45D0-8F1A-72CDAF7D90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604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</a:rPr>
              <a:t>So that's the approach we'll be taking in this course: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</a:rPr>
              <a:t>We'll mostly avoid talking about neuroscientists' current theories about how the brain puts everything together since - like in all of science - those ideas are probably going to turn out to be wrong. Mine included!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</a:rPr>
              <a:t>Instead, we'll focus on what we do know about the brain, and use those ideas playfully and creatively.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</a:rPr>
              <a:t>And if, along the way, you discover that you actually do want to understand how the brain works, then this course can be a first step in that journey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A4CED-B0D5-45D0-8F1A-72CDAF7D90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56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2482-533C-4C57-AF61-2A2EFF0541DA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4C47-4845-4B45-BEDB-8B8326E3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8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2482-533C-4C57-AF61-2A2EFF0541DA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4C47-4845-4B45-BEDB-8B8326E3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2482-533C-4C57-AF61-2A2EFF0541DA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4C47-4845-4B45-BEDB-8B8326E3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76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011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527" y="914400"/>
            <a:ext cx="9670472" cy="594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80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2482-533C-4C57-AF61-2A2EFF0541DA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4C47-4845-4B45-BEDB-8B8326E3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6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2482-533C-4C57-AF61-2A2EFF0541DA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4C47-4845-4B45-BEDB-8B8326E3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79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2482-533C-4C57-AF61-2A2EFF0541DA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4C47-4845-4B45-BEDB-8B8326E3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09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2482-533C-4C57-AF61-2A2EFF0541DA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4C47-4845-4B45-BEDB-8B8326E3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85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2482-533C-4C57-AF61-2A2EFF0541DA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4C47-4845-4B45-BEDB-8B8326E3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2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2482-533C-4C57-AF61-2A2EFF0541DA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4C47-4845-4B45-BEDB-8B8326E3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308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2482-533C-4C57-AF61-2A2EFF0541DA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04C47-4845-4B45-BEDB-8B8326E3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0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22482-533C-4C57-AF61-2A2EFF0541DA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4C47-4845-4B45-BEDB-8B8326E3D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5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://neural-reckoning.org/apply_phd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24080-67FF-5543-AC68-29F87CE3F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28468"/>
            <a:ext cx="12192000" cy="156207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Neuroscience for machine learners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8EACE-66F0-20AE-D21B-32F1695DD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2190539"/>
            <a:ext cx="6858000" cy="1655762"/>
          </a:xfrm>
        </p:spPr>
        <p:txBody>
          <a:bodyPr>
            <a:normAutofit/>
          </a:bodyPr>
          <a:lstStyle/>
          <a:p>
            <a:r>
              <a:rPr lang="en-GB" sz="2800" dirty="0"/>
              <a:t>Developed by</a:t>
            </a:r>
          </a:p>
          <a:p>
            <a:r>
              <a:rPr lang="en-GB" sz="3600" dirty="0"/>
              <a:t>Dan Goodman </a:t>
            </a:r>
            <a:r>
              <a:rPr lang="en-GB" sz="3600" dirty="0">
                <a:solidFill>
                  <a:schemeClr val="bg1">
                    <a:lumMod val="85000"/>
                  </a:schemeClr>
                </a:solidFill>
              </a:rPr>
              <a:t>and</a:t>
            </a:r>
            <a:r>
              <a:rPr lang="en-GB" sz="3600" dirty="0"/>
              <a:t> Marcus Ghosh</a:t>
            </a:r>
          </a:p>
        </p:txBody>
      </p:sp>
      <p:pic>
        <p:nvPicPr>
          <p:cNvPr id="7" name="Picture 6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37BB33D1-3849-734F-F216-A4BAF2CB8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54" y="3429000"/>
            <a:ext cx="3166746" cy="3166746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35" name="Video 34">
            <a:hlinkClick r:id="" action="ppaction://media"/>
            <a:extLst>
              <a:ext uri="{FF2B5EF4-FFF2-40B4-BE49-F238E27FC236}">
                <a16:creationId xmlns:a16="http://schemas.microsoft.com/office/drawing/2014/main" id="{CE3AD724-B92D-2885-86EF-E58C66F96FF8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grayscl/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875" r="21875"/>
          <a:stretch>
            <a:fillRect/>
          </a:stretch>
        </p:blipFill>
        <p:spPr>
          <a:xfrm>
            <a:off x="2667002" y="3429000"/>
            <a:ext cx="3166745" cy="3166745"/>
          </a:xfrm>
          <a:prstGeom prst="ellipse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95F894A6-A62A-9A96-226E-2B4BCF6A30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" y="5194896"/>
            <a:ext cx="2542903" cy="1663104"/>
          </a:xfrm>
          <a:prstGeom prst="rect">
            <a:avLst/>
          </a:prstGeom>
        </p:spPr>
      </p:pic>
      <p:pic>
        <p:nvPicPr>
          <p:cNvPr id="9" name="Picture 8" descr="A letter n with a machine&#10;&#10;Description automatically generated with medium confidence">
            <a:extLst>
              <a:ext uri="{FF2B5EF4-FFF2-40B4-BE49-F238E27FC236}">
                <a16:creationId xmlns:a16="http://schemas.microsoft.com/office/drawing/2014/main" id="{8C940232-A53C-5145-ADC0-9553A3CA65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563" y="5475870"/>
            <a:ext cx="2107473" cy="11011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BD1D20-6B48-3444-9B12-163C5B3A414E}"/>
              </a:ext>
            </a:extLst>
          </p:cNvPr>
          <p:cNvSpPr txBox="1"/>
          <p:nvPr/>
        </p:nvSpPr>
        <p:spPr>
          <a:xfrm>
            <a:off x="9335441" y="6488668"/>
            <a:ext cx="285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https://neural-reckoning.org</a:t>
            </a:r>
          </a:p>
        </p:txBody>
      </p:sp>
      <p:pic>
        <p:nvPicPr>
          <p:cNvPr id="4" name="Picture 3" descr="A blue circle with lines and text&#10;&#10;Description automatically generated with medium confidence">
            <a:extLst>
              <a:ext uri="{FF2B5EF4-FFF2-40B4-BE49-F238E27FC236}">
                <a16:creationId xmlns:a16="http://schemas.microsoft.com/office/drawing/2014/main" id="{2C08EFD1-D53E-35AB-22D9-97A215FAF0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88" y="45664"/>
            <a:ext cx="1542117" cy="106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7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FF910-1921-FF38-9212-090C4E6F2B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Calibri"/>
                <a:ea typeface="Calibri"/>
                <a:cs typeface="Calibri"/>
              </a:rPr>
              <a:t>Why neuroscience?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302E8-9372-DD39-A60F-B7C2FA89D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Video 14">
            <a:hlinkClick r:id="" action="ppaction://media"/>
            <a:extLst>
              <a:ext uri="{FF2B5EF4-FFF2-40B4-BE49-F238E27FC236}">
                <a16:creationId xmlns:a16="http://schemas.microsoft.com/office/drawing/2014/main" id="{D8A3196D-B6FA-0329-CC51-D4A7DD264DC6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1875" r="21875"/>
          <a:stretch>
            <a:fillRect/>
          </a:stretch>
        </p:blipFill>
        <p:spPr>
          <a:xfrm>
            <a:off x="9770347" y="4436347"/>
            <a:ext cx="2421653" cy="24216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4082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nervous system&#10;&#10;Description automatically generated">
            <a:extLst>
              <a:ext uri="{FF2B5EF4-FFF2-40B4-BE49-F238E27FC236}">
                <a16:creationId xmlns:a16="http://schemas.microsoft.com/office/drawing/2014/main" id="{A68C7B4D-A15B-24FD-E415-1EDD4EAEC4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rot="3819303">
            <a:off x="1484973" y="-441158"/>
            <a:ext cx="3186174" cy="67195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FB46ED-5955-BCBE-1147-2D585BCB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Calibri"/>
                <a:ea typeface="Calibri"/>
                <a:cs typeface="Calibri"/>
              </a:rPr>
              <a:t>Neuroscience </a:t>
            </a:r>
            <a:r>
              <a:rPr lang="en-GB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♥</a:t>
            </a:r>
            <a:r>
              <a:rPr lang="en-GB" b="1" dirty="0">
                <a:latin typeface="Calibri"/>
                <a:ea typeface="Calibri"/>
                <a:cs typeface="Calibri"/>
              </a:rPr>
              <a:t> Machine Learning</a:t>
            </a:r>
            <a:endParaRPr lang="en-GB" b="1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CD832-8760-7430-89FA-A66945D93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2" name="Video 21">
            <a:hlinkClick r:id="" action="ppaction://media"/>
            <a:extLst>
              <a:ext uri="{FF2B5EF4-FFF2-40B4-BE49-F238E27FC236}">
                <a16:creationId xmlns:a16="http://schemas.microsoft.com/office/drawing/2014/main" id="{71E6EA9F-35C5-CD9F-4086-A0FB1CD64635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grayscl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1875" r="21875"/>
          <a:stretch>
            <a:fillRect/>
          </a:stretch>
        </p:blipFill>
        <p:spPr>
          <a:xfrm>
            <a:off x="9777692" y="4413413"/>
            <a:ext cx="2421653" cy="2421653"/>
          </a:xfrm>
          <a:prstGeom prst="ellipse">
            <a:avLst/>
          </a:prstGeom>
        </p:spPr>
      </p:pic>
      <p:pic>
        <p:nvPicPr>
          <p:cNvPr id="6" name="Picture 5" descr="A person working on a machine&#10;&#10;Description automatically generated">
            <a:extLst>
              <a:ext uri="{FF2B5EF4-FFF2-40B4-BE49-F238E27FC236}">
                <a16:creationId xmlns:a16="http://schemas.microsoft.com/office/drawing/2014/main" id="{BC09F3B0-71B1-C69F-B13F-E3A7E06B75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692" y="914400"/>
            <a:ext cx="3685309" cy="2884905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7" name="Picture 6" descr="A close-up of a cell&#10;&#10;Description automatically generated">
            <a:extLst>
              <a:ext uri="{FF2B5EF4-FFF2-40B4-BE49-F238E27FC236}">
                <a16:creationId xmlns:a16="http://schemas.microsoft.com/office/drawing/2014/main" id="{C83E0D11-F465-E1F5-F379-546CC29720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2" y="4282337"/>
            <a:ext cx="3527120" cy="244503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9" name="Picture 8" descr="A diagram of a network&#10;&#10;Description automatically generated">
            <a:extLst>
              <a:ext uri="{FF2B5EF4-FFF2-40B4-BE49-F238E27FC236}">
                <a16:creationId xmlns:a16="http://schemas.microsoft.com/office/drawing/2014/main" id="{516C1007-5209-B2FA-9C53-B1D8EF56D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27" y="4282338"/>
            <a:ext cx="3260044" cy="24450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C5ACE2-1E7D-77F2-4103-D8718C5D1C47}"/>
              </a:ext>
            </a:extLst>
          </p:cNvPr>
          <p:cNvSpPr/>
          <p:nvPr/>
        </p:nvSpPr>
        <p:spPr>
          <a:xfrm>
            <a:off x="2421653" y="542611"/>
            <a:ext cx="2230734" cy="1105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EB42BF-1954-9F21-BEEA-1372B299AD8E}"/>
              </a:ext>
            </a:extLst>
          </p:cNvPr>
          <p:cNvCxnSpPr/>
          <p:nvPr/>
        </p:nvCxnSpPr>
        <p:spPr>
          <a:xfrm>
            <a:off x="6461090" y="2356852"/>
            <a:ext cx="10450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D0B9AA-485B-71A9-14B2-09A7ADFCC1FC}"/>
              </a:ext>
            </a:extLst>
          </p:cNvPr>
          <p:cNvCxnSpPr/>
          <p:nvPr/>
        </p:nvCxnSpPr>
        <p:spPr>
          <a:xfrm>
            <a:off x="4137073" y="5624240"/>
            <a:ext cx="104502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267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7460-04E9-DF9E-C74D-A334A59F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6" name="Video 5">
            <a:hlinkClick r:id="" action="ppaction://media"/>
            <a:extLst>
              <a:ext uri="{FF2B5EF4-FFF2-40B4-BE49-F238E27FC236}">
                <a16:creationId xmlns:a16="http://schemas.microsoft.com/office/drawing/2014/main" id="{B1FC0AAD-8198-A8C0-6CD3-AB75547A5826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1875" r="21875"/>
          <a:stretch>
            <a:fillRect/>
          </a:stretch>
        </p:blipFill>
        <p:spPr>
          <a:xfrm>
            <a:off x="9770347" y="4436347"/>
            <a:ext cx="2421653" cy="2421653"/>
          </a:xfrm>
          <a:prstGeom prst="ellipse">
            <a:avLst/>
          </a:prstGeom>
        </p:spPr>
      </p:pic>
      <p:pic>
        <p:nvPicPr>
          <p:cNvPr id="5" name="Content Placeholder 4" descr="A close-up of a square&#10;&#10;Description automatically generated">
            <a:extLst>
              <a:ext uri="{FF2B5EF4-FFF2-40B4-BE49-F238E27FC236}">
                <a16:creationId xmlns:a16="http://schemas.microsoft.com/office/drawing/2014/main" id="{609A2E86-EEDC-0713-F5CC-2B56EF682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" y="1803312"/>
            <a:ext cx="9670473" cy="38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6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2CA5B-DF34-6EED-E98F-DD1FE04F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99A7F3FF-6B6E-78B4-3769-A5EBD12D7D64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grayscl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1875" r="21875"/>
          <a:stretch>
            <a:fillRect/>
          </a:stretch>
        </p:blipFill>
        <p:spPr>
          <a:xfrm>
            <a:off x="9770347" y="4436347"/>
            <a:ext cx="2421653" cy="2421653"/>
          </a:xfrm>
          <a:prstGeom prst="ellipse">
            <a:avLst/>
          </a:prstGeom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897C7AA8-DC2B-84B2-49E9-3A99C13D4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328"/>
            <a:ext cx="7455877" cy="3425672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5A5BB33-F555-F3AF-F44B-32C60A65E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84" y="209474"/>
            <a:ext cx="11026031" cy="35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9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6087F-69DE-D1E2-FB6B-7290614BD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001" y="914400"/>
            <a:ext cx="8242997" cy="5943600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Video 9">
            <a:hlinkClick r:id="" action="ppaction://media"/>
            <a:extLst>
              <a:ext uri="{FF2B5EF4-FFF2-40B4-BE49-F238E27FC236}">
                <a16:creationId xmlns:a16="http://schemas.microsoft.com/office/drawing/2014/main" id="{EC15D614-5C99-9D5F-CB79-EB0AFFFC2DFC}"/>
              </a:ext>
            </a:extLst>
          </p:cNvPr>
          <p:cNvPicPr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grayscl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875" r="21875"/>
          <a:stretch>
            <a:fillRect/>
          </a:stretch>
        </p:blipFill>
        <p:spPr>
          <a:xfrm>
            <a:off x="8865994" y="1765998"/>
            <a:ext cx="3326004" cy="3326004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373BB8-4EF8-D268-1E37-740EE6B8D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8532361" cy="685800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AF6BF8-DBEE-A5AA-F2A9-0E539EFA88E5}"/>
              </a:ext>
            </a:extLst>
          </p:cNvPr>
          <p:cNvSpPr/>
          <p:nvPr/>
        </p:nvSpPr>
        <p:spPr>
          <a:xfrm>
            <a:off x="0" y="0"/>
            <a:ext cx="8532361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EA344D-8A95-A5E2-83F4-2990142D7FF8}"/>
              </a:ext>
            </a:extLst>
          </p:cNvPr>
          <p:cNvSpPr/>
          <p:nvPr/>
        </p:nvSpPr>
        <p:spPr>
          <a:xfrm>
            <a:off x="5906754" y="5697416"/>
            <a:ext cx="5918479" cy="854109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Interested in doing a PhD? See</a:t>
            </a:r>
          </a:p>
          <a:p>
            <a:pPr algn="ctr"/>
            <a:r>
              <a:rPr lang="en-GB" sz="2400" dirty="0">
                <a:hlinkClick r:id="rId7"/>
              </a:rPr>
              <a:t>http://neural-reckoning.org/apply_phd.html</a:t>
            </a:r>
            <a:r>
              <a:rPr lang="en-GB" sz="24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272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.1|1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3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190</TotalTime>
  <Words>409</Words>
  <Application>Microsoft Office PowerPoint</Application>
  <PresentationFormat>Widescreen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Neuroscience for machine learners</vt:lpstr>
      <vt:lpstr>Why neuroscience?</vt:lpstr>
      <vt:lpstr>Neuroscience ♥ Machine Learning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 for machine learners</dc:title>
  <dc:creator>Goodman, Daniel F M</dc:creator>
  <cp:lastModifiedBy>Goodman, Daniel F M</cp:lastModifiedBy>
  <cp:revision>6</cp:revision>
  <dcterms:created xsi:type="dcterms:W3CDTF">2023-09-18T14:31:18Z</dcterms:created>
  <dcterms:modified xsi:type="dcterms:W3CDTF">2023-10-08T14:52:09Z</dcterms:modified>
</cp:coreProperties>
</file>