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handoutMasterIdLst>
    <p:handoutMasterId r:id="rId13"/>
  </p:handoutMasterIdLst>
  <p:sldIdLst>
    <p:sldId id="256" r:id="rId2"/>
    <p:sldId id="264" r:id="rId3"/>
    <p:sldId id="257" r:id="rId4"/>
    <p:sldId id="258" r:id="rId5"/>
    <p:sldId id="259" r:id="rId6"/>
    <p:sldId id="260" r:id="rId7"/>
    <p:sldId id="261"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38AD1-4EF3-4F68-A439-81A6829E6DB7}" v="1" dt="2023-10-21T19:12:27.523"/>
    <p1510:client id="{4B6C387A-CDC7-4A18-BEF9-D891E8160EDD}" v="840" dt="2023-10-21T18:44:14.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38" autoAdjust="0"/>
  </p:normalViewPr>
  <p:slideViewPr>
    <p:cSldViewPr snapToGrid="0">
      <p:cViewPr varScale="1">
        <p:scale>
          <a:sx n="86" d="100"/>
          <a:sy n="86" d="100"/>
        </p:scale>
        <p:origin x="1518" y="72"/>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4B6C387A-CDC7-4A18-BEF9-D891E8160EDD}"/>
    <pc:docChg chg="undo custSel addSld delSld modSld">
      <pc:chgData name="Goodman, Daniel F M" userId="3856083d-7deb-434e-baee-35426c02f58e" providerId="ADAL" clId="{4B6C387A-CDC7-4A18-BEF9-D891E8160EDD}" dt="2023-10-21T18:44:14.030" v="20419"/>
      <pc:docMkLst>
        <pc:docMk/>
      </pc:docMkLst>
      <pc:sldChg chg="addSp delSp modSp mod modNotesTx">
        <pc:chgData name="Goodman, Daniel F M" userId="3856083d-7deb-434e-baee-35426c02f58e" providerId="ADAL" clId="{4B6C387A-CDC7-4A18-BEF9-D891E8160EDD}" dt="2023-10-21T18:44:14.030" v="20419"/>
        <pc:sldMkLst>
          <pc:docMk/>
          <pc:sldMk cId="2324049996" sldId="256"/>
        </pc:sldMkLst>
        <pc:spChg chg="mod">
          <ac:chgData name="Goodman, Daniel F M" userId="3856083d-7deb-434e-baee-35426c02f58e" providerId="ADAL" clId="{4B6C387A-CDC7-4A18-BEF9-D891E8160EDD}" dt="2023-10-20T18:24:46.264" v="13" actId="20577"/>
          <ac:spMkLst>
            <pc:docMk/>
            <pc:sldMk cId="2324049996" sldId="256"/>
            <ac:spMk id="4" creationId="{71A693D4-D78C-161A-B0F3-CEA79B385428}"/>
          </ac:spMkLst>
        </pc:spChg>
        <pc:picChg chg="add mod">
          <ac:chgData name="Goodman, Daniel F M" userId="3856083d-7deb-434e-baee-35426c02f58e" providerId="ADAL" clId="{4B6C387A-CDC7-4A18-BEF9-D891E8160EDD}" dt="2023-10-21T18:44:14.030" v="20419"/>
          <ac:picMkLst>
            <pc:docMk/>
            <pc:sldMk cId="2324049996" sldId="256"/>
            <ac:picMk id="2" creationId="{8443CF04-A7C2-7439-F704-0131DA0CC984}"/>
          </ac:picMkLst>
        </pc:picChg>
        <pc:picChg chg="del">
          <ac:chgData name="Goodman, Daniel F M" userId="3856083d-7deb-434e-baee-35426c02f58e" providerId="ADAL" clId="{4B6C387A-CDC7-4A18-BEF9-D891E8160EDD}" dt="2023-10-21T18:44:14.030" v="20419"/>
          <ac:picMkLst>
            <pc:docMk/>
            <pc:sldMk cId="2324049996" sldId="256"/>
            <ac:picMk id="5" creationId="{554C514C-C930-C688-E18E-FF5645698310}"/>
          </ac:picMkLst>
        </pc:picChg>
      </pc:sldChg>
      <pc:sldChg chg="addSp delSp modSp mod modAnim modNotesTx">
        <pc:chgData name="Goodman, Daniel F M" userId="3856083d-7deb-434e-baee-35426c02f58e" providerId="ADAL" clId="{4B6C387A-CDC7-4A18-BEF9-D891E8160EDD}" dt="2023-10-21T18:44:14.030" v="20419"/>
        <pc:sldMkLst>
          <pc:docMk/>
          <pc:sldMk cId="500980453" sldId="257"/>
        </pc:sldMkLst>
        <pc:spChg chg="mod">
          <ac:chgData name="Goodman, Daniel F M" userId="3856083d-7deb-434e-baee-35426c02f58e" providerId="ADAL" clId="{4B6C387A-CDC7-4A18-BEF9-D891E8160EDD}" dt="2023-10-21T11:40:01.336" v="61" actId="20577"/>
          <ac:spMkLst>
            <pc:docMk/>
            <pc:sldMk cId="500980453" sldId="257"/>
            <ac:spMk id="4" creationId="{220F0135-CC52-EB18-CB0B-5335E947DD8E}"/>
          </ac:spMkLst>
        </pc:spChg>
        <pc:spChg chg="mod">
          <ac:chgData name="Goodman, Daniel F M" userId="3856083d-7deb-434e-baee-35426c02f58e" providerId="ADAL" clId="{4B6C387A-CDC7-4A18-BEF9-D891E8160EDD}" dt="2023-10-21T11:58:46.205" v="1580" actId="404"/>
          <ac:spMkLst>
            <pc:docMk/>
            <pc:sldMk cId="500980453" sldId="257"/>
            <ac:spMk id="5" creationId="{1357973F-A7D4-1E73-8093-5591F6BF67C6}"/>
          </ac:spMkLst>
        </pc:spChg>
        <pc:spChg chg="add mod">
          <ac:chgData name="Goodman, Daniel F M" userId="3856083d-7deb-434e-baee-35426c02f58e" providerId="ADAL" clId="{4B6C387A-CDC7-4A18-BEF9-D891E8160EDD}" dt="2023-10-21T12:03:18.493" v="1943" actId="1076"/>
          <ac:spMkLst>
            <pc:docMk/>
            <pc:sldMk cId="500980453" sldId="257"/>
            <ac:spMk id="16" creationId="{BAEEFF24-FAC2-785F-A336-F1691D4DD0DD}"/>
          </ac:spMkLst>
        </pc:spChg>
        <pc:grpChg chg="add mod">
          <ac:chgData name="Goodman, Daniel F M" userId="3856083d-7deb-434e-baee-35426c02f58e" providerId="ADAL" clId="{4B6C387A-CDC7-4A18-BEF9-D891E8160EDD}" dt="2023-10-21T11:59:57.044" v="1595" actId="164"/>
          <ac:grpSpMkLst>
            <pc:docMk/>
            <pc:sldMk cId="500980453" sldId="257"/>
            <ac:grpSpMk id="15" creationId="{B93FD894-6682-74F9-0226-9758ADB21086}"/>
          </ac:grpSpMkLst>
        </pc:grpChg>
        <pc:picChg chg="add mod">
          <ac:chgData name="Goodman, Daniel F M" userId="3856083d-7deb-434e-baee-35426c02f58e" providerId="ADAL" clId="{4B6C387A-CDC7-4A18-BEF9-D891E8160EDD}" dt="2023-10-21T18:44:14.030" v="20419"/>
          <ac:picMkLst>
            <pc:docMk/>
            <pc:sldMk cId="500980453" sldId="257"/>
            <ac:picMk id="2" creationId="{A33E969A-CCE5-B05D-17FE-3FDF44C266D2}"/>
          </ac:picMkLst>
        </pc:picChg>
        <pc:picChg chg="add mod">
          <ac:chgData name="Goodman, Daniel F M" userId="3856083d-7deb-434e-baee-35426c02f58e" providerId="ADAL" clId="{4B6C387A-CDC7-4A18-BEF9-D891E8160EDD}" dt="2023-10-21T11:54:57.269" v="1547" actId="14100"/>
          <ac:picMkLst>
            <pc:docMk/>
            <pc:sldMk cId="500980453" sldId="257"/>
            <ac:picMk id="3" creationId="{5A69E72C-D40D-1043-1074-257881935191}"/>
          </ac:picMkLst>
        </pc:picChg>
        <pc:picChg chg="del">
          <ac:chgData name="Goodman, Daniel F M" userId="3856083d-7deb-434e-baee-35426c02f58e" providerId="ADAL" clId="{4B6C387A-CDC7-4A18-BEF9-D891E8160EDD}" dt="2023-10-21T18:44:14.030" v="20419"/>
          <ac:picMkLst>
            <pc:docMk/>
            <pc:sldMk cId="500980453" sldId="257"/>
            <ac:picMk id="6" creationId="{870DBB63-F6EE-4041-F296-AFCE965569A5}"/>
          </ac:picMkLst>
        </pc:picChg>
        <pc:picChg chg="add del mod">
          <ac:chgData name="Goodman, Daniel F M" userId="3856083d-7deb-434e-baee-35426c02f58e" providerId="ADAL" clId="{4B6C387A-CDC7-4A18-BEF9-D891E8160EDD}" dt="2023-10-21T11:56:49.337" v="1550" actId="478"/>
          <ac:picMkLst>
            <pc:docMk/>
            <pc:sldMk cId="500980453" sldId="257"/>
            <ac:picMk id="8" creationId="{5BF245B5-7C4D-41FA-E2F7-95534C10AD36}"/>
          </ac:picMkLst>
        </pc:picChg>
        <pc:picChg chg="add mod">
          <ac:chgData name="Goodman, Daniel F M" userId="3856083d-7deb-434e-baee-35426c02f58e" providerId="ADAL" clId="{4B6C387A-CDC7-4A18-BEF9-D891E8160EDD}" dt="2023-10-21T11:58:52.533" v="1581" actId="1076"/>
          <ac:picMkLst>
            <pc:docMk/>
            <pc:sldMk cId="500980453" sldId="257"/>
            <ac:picMk id="10" creationId="{96BF188D-913F-04C2-D1C7-8B8399483DF8}"/>
          </ac:picMkLst>
        </pc:picChg>
        <pc:picChg chg="add mod">
          <ac:chgData name="Goodman, Daniel F M" userId="3856083d-7deb-434e-baee-35426c02f58e" providerId="ADAL" clId="{4B6C387A-CDC7-4A18-BEF9-D891E8160EDD}" dt="2023-10-21T11:59:57.044" v="1595" actId="164"/>
          <ac:picMkLst>
            <pc:docMk/>
            <pc:sldMk cId="500980453" sldId="257"/>
            <ac:picMk id="12" creationId="{3AEDFFCC-01B1-0527-08DC-1216E1E9895F}"/>
          </ac:picMkLst>
        </pc:picChg>
        <pc:picChg chg="add mod">
          <ac:chgData name="Goodman, Daniel F M" userId="3856083d-7deb-434e-baee-35426c02f58e" providerId="ADAL" clId="{4B6C387A-CDC7-4A18-BEF9-D891E8160EDD}" dt="2023-10-21T11:59:57.044" v="1595" actId="164"/>
          <ac:picMkLst>
            <pc:docMk/>
            <pc:sldMk cId="500980453" sldId="257"/>
            <ac:picMk id="14" creationId="{1FB2BF83-7B98-14DA-DFBF-9FBC08527D3D}"/>
          </ac:picMkLst>
        </pc:picChg>
      </pc:sldChg>
      <pc:sldChg chg="addSp delSp modSp add mod modAnim modNotesTx">
        <pc:chgData name="Goodman, Daniel F M" userId="3856083d-7deb-434e-baee-35426c02f58e" providerId="ADAL" clId="{4B6C387A-CDC7-4A18-BEF9-D891E8160EDD}" dt="2023-10-21T18:44:14.030" v="20419"/>
        <pc:sldMkLst>
          <pc:docMk/>
          <pc:sldMk cId="792298066" sldId="258"/>
        </pc:sldMkLst>
        <pc:spChg chg="mod">
          <ac:chgData name="Goodman, Daniel F M" userId="3856083d-7deb-434e-baee-35426c02f58e" providerId="ADAL" clId="{4B6C387A-CDC7-4A18-BEF9-D891E8160EDD}" dt="2023-10-21T14:18:25.901" v="3685" actId="1076"/>
          <ac:spMkLst>
            <pc:docMk/>
            <pc:sldMk cId="792298066" sldId="258"/>
            <ac:spMk id="4" creationId="{220F0135-CC52-EB18-CB0B-5335E947DD8E}"/>
          </ac:spMkLst>
        </pc:spChg>
        <pc:spChg chg="del">
          <ac:chgData name="Goodman, Daniel F M" userId="3856083d-7deb-434e-baee-35426c02f58e" providerId="ADAL" clId="{4B6C387A-CDC7-4A18-BEF9-D891E8160EDD}" dt="2023-10-21T13:37:35.247" v="3363" actId="478"/>
          <ac:spMkLst>
            <pc:docMk/>
            <pc:sldMk cId="792298066" sldId="258"/>
            <ac:spMk id="5" creationId="{1357973F-A7D4-1E73-8093-5591F6BF67C6}"/>
          </ac:spMkLst>
        </pc:spChg>
        <pc:spChg chg="add mod">
          <ac:chgData name="Goodman, Daniel F M" userId="3856083d-7deb-434e-baee-35426c02f58e" providerId="ADAL" clId="{4B6C387A-CDC7-4A18-BEF9-D891E8160EDD}" dt="2023-10-21T13:48:48.733" v="3418" actId="164"/>
          <ac:spMkLst>
            <pc:docMk/>
            <pc:sldMk cId="792298066" sldId="258"/>
            <ac:spMk id="7" creationId="{59C71934-21B9-D356-6FE4-69B00AD653F2}"/>
          </ac:spMkLst>
        </pc:spChg>
        <pc:spChg chg="add mod">
          <ac:chgData name="Goodman, Daniel F M" userId="3856083d-7deb-434e-baee-35426c02f58e" providerId="ADAL" clId="{4B6C387A-CDC7-4A18-BEF9-D891E8160EDD}" dt="2023-10-21T13:48:48.733" v="3418" actId="164"/>
          <ac:spMkLst>
            <pc:docMk/>
            <pc:sldMk cId="792298066" sldId="258"/>
            <ac:spMk id="8" creationId="{44B73E80-7130-DAB1-BABD-052A0489CABB}"/>
          </ac:spMkLst>
        </pc:spChg>
        <pc:spChg chg="add mod">
          <ac:chgData name="Goodman, Daniel F M" userId="3856083d-7deb-434e-baee-35426c02f58e" providerId="ADAL" clId="{4B6C387A-CDC7-4A18-BEF9-D891E8160EDD}" dt="2023-10-21T13:48:48.733" v="3418" actId="164"/>
          <ac:spMkLst>
            <pc:docMk/>
            <pc:sldMk cId="792298066" sldId="258"/>
            <ac:spMk id="9" creationId="{9F70A910-E678-1C26-0B24-52BE74096BA8}"/>
          </ac:spMkLst>
        </pc:spChg>
        <pc:spChg chg="add mod">
          <ac:chgData name="Goodman, Daniel F M" userId="3856083d-7deb-434e-baee-35426c02f58e" providerId="ADAL" clId="{4B6C387A-CDC7-4A18-BEF9-D891E8160EDD}" dt="2023-10-21T13:48:48.733" v="3418" actId="164"/>
          <ac:spMkLst>
            <pc:docMk/>
            <pc:sldMk cId="792298066" sldId="258"/>
            <ac:spMk id="10" creationId="{D2A83FB4-BDB7-0F1F-85C0-CD8A47F51024}"/>
          </ac:spMkLst>
        </pc:spChg>
        <pc:spChg chg="add mod">
          <ac:chgData name="Goodman, Daniel F M" userId="3856083d-7deb-434e-baee-35426c02f58e" providerId="ADAL" clId="{4B6C387A-CDC7-4A18-BEF9-D891E8160EDD}" dt="2023-10-21T13:48:48.733" v="3418" actId="164"/>
          <ac:spMkLst>
            <pc:docMk/>
            <pc:sldMk cId="792298066" sldId="258"/>
            <ac:spMk id="11" creationId="{9F29B5C1-669C-C2AC-5089-B43D2DE278A8}"/>
          </ac:spMkLst>
        </pc:spChg>
        <pc:spChg chg="add mod">
          <ac:chgData name="Goodman, Daniel F M" userId="3856083d-7deb-434e-baee-35426c02f58e" providerId="ADAL" clId="{4B6C387A-CDC7-4A18-BEF9-D891E8160EDD}" dt="2023-10-21T13:48:48.733" v="3418" actId="164"/>
          <ac:spMkLst>
            <pc:docMk/>
            <pc:sldMk cId="792298066" sldId="258"/>
            <ac:spMk id="12" creationId="{1882E7C3-DE6B-8896-0273-8DBFCED8D0D3}"/>
          </ac:spMkLst>
        </pc:spChg>
        <pc:spChg chg="add mod">
          <ac:chgData name="Goodman, Daniel F M" userId="3856083d-7deb-434e-baee-35426c02f58e" providerId="ADAL" clId="{4B6C387A-CDC7-4A18-BEF9-D891E8160EDD}" dt="2023-10-21T13:48:48.733" v="3418" actId="164"/>
          <ac:spMkLst>
            <pc:docMk/>
            <pc:sldMk cId="792298066" sldId="258"/>
            <ac:spMk id="13" creationId="{BE41F10D-161E-C592-8D43-4B047CCC7F60}"/>
          </ac:spMkLst>
        </pc:spChg>
        <pc:spChg chg="add del mod">
          <ac:chgData name="Goodman, Daniel F M" userId="3856083d-7deb-434e-baee-35426c02f58e" providerId="ADAL" clId="{4B6C387A-CDC7-4A18-BEF9-D891E8160EDD}" dt="2023-10-21T13:47:33.760" v="3405" actId="478"/>
          <ac:spMkLst>
            <pc:docMk/>
            <pc:sldMk cId="792298066" sldId="258"/>
            <ac:spMk id="14" creationId="{4BBA5512-057E-5E57-E6B1-A86C5E1F8072}"/>
          </ac:spMkLst>
        </pc:spChg>
        <pc:spChg chg="add mod">
          <ac:chgData name="Goodman, Daniel F M" userId="3856083d-7deb-434e-baee-35426c02f58e" providerId="ADAL" clId="{4B6C387A-CDC7-4A18-BEF9-D891E8160EDD}" dt="2023-10-21T14:06:52.651" v="3623" actId="20577"/>
          <ac:spMkLst>
            <pc:docMk/>
            <pc:sldMk cId="792298066" sldId="258"/>
            <ac:spMk id="15" creationId="{DA46FC07-1447-1656-8BF3-1425182F54B2}"/>
          </ac:spMkLst>
        </pc:spChg>
        <pc:spChg chg="add mod">
          <ac:chgData name="Goodman, Daniel F M" userId="3856083d-7deb-434e-baee-35426c02f58e" providerId="ADAL" clId="{4B6C387A-CDC7-4A18-BEF9-D891E8160EDD}" dt="2023-10-21T14:06:56.652" v="3632" actId="20577"/>
          <ac:spMkLst>
            <pc:docMk/>
            <pc:sldMk cId="792298066" sldId="258"/>
            <ac:spMk id="16" creationId="{80AB3529-CD08-C1D0-78BE-122D0E6E63BA}"/>
          </ac:spMkLst>
        </pc:spChg>
        <pc:spChg chg="add mod">
          <ac:chgData name="Goodman, Daniel F M" userId="3856083d-7deb-434e-baee-35426c02f58e" providerId="ADAL" clId="{4B6C387A-CDC7-4A18-BEF9-D891E8160EDD}" dt="2023-10-21T14:19:46.430" v="3693" actId="164"/>
          <ac:spMkLst>
            <pc:docMk/>
            <pc:sldMk cId="792298066" sldId="258"/>
            <ac:spMk id="91" creationId="{F19E8BFF-190B-DCE0-9544-0BB349FF1A3D}"/>
          </ac:spMkLst>
        </pc:spChg>
        <pc:spChg chg="add mod">
          <ac:chgData name="Goodman, Daniel F M" userId="3856083d-7deb-434e-baee-35426c02f58e" providerId="ADAL" clId="{4B6C387A-CDC7-4A18-BEF9-D891E8160EDD}" dt="2023-10-21T14:19:46.430" v="3693" actId="164"/>
          <ac:spMkLst>
            <pc:docMk/>
            <pc:sldMk cId="792298066" sldId="258"/>
            <ac:spMk id="94" creationId="{FAB22C1F-6310-882C-2B03-D494BD951FFC}"/>
          </ac:spMkLst>
        </pc:spChg>
        <pc:spChg chg="add mod">
          <ac:chgData name="Goodman, Daniel F M" userId="3856083d-7deb-434e-baee-35426c02f58e" providerId="ADAL" clId="{4B6C387A-CDC7-4A18-BEF9-D891E8160EDD}" dt="2023-10-21T13:57:12.294" v="3560" actId="164"/>
          <ac:spMkLst>
            <pc:docMk/>
            <pc:sldMk cId="792298066" sldId="258"/>
            <ac:spMk id="98" creationId="{28CD0E00-0284-8108-E81C-1E4B32FC0628}"/>
          </ac:spMkLst>
        </pc:spChg>
        <pc:spChg chg="add mod">
          <ac:chgData name="Goodman, Daniel F M" userId="3856083d-7deb-434e-baee-35426c02f58e" providerId="ADAL" clId="{4B6C387A-CDC7-4A18-BEF9-D891E8160EDD}" dt="2023-10-21T13:57:12.294" v="3560" actId="164"/>
          <ac:spMkLst>
            <pc:docMk/>
            <pc:sldMk cId="792298066" sldId="258"/>
            <ac:spMk id="99" creationId="{E5434C89-4186-2ED7-4E0F-17328A69E8FE}"/>
          </ac:spMkLst>
        </pc:spChg>
        <pc:spChg chg="add mod">
          <ac:chgData name="Goodman, Daniel F M" userId="3856083d-7deb-434e-baee-35426c02f58e" providerId="ADAL" clId="{4B6C387A-CDC7-4A18-BEF9-D891E8160EDD}" dt="2023-10-21T13:57:12.294" v="3560" actId="164"/>
          <ac:spMkLst>
            <pc:docMk/>
            <pc:sldMk cId="792298066" sldId="258"/>
            <ac:spMk id="100" creationId="{A6E94ECB-884C-008B-BD98-A0E246C41195}"/>
          </ac:spMkLst>
        </pc:spChg>
        <pc:spChg chg="add mod">
          <ac:chgData name="Goodman, Daniel F M" userId="3856083d-7deb-434e-baee-35426c02f58e" providerId="ADAL" clId="{4B6C387A-CDC7-4A18-BEF9-D891E8160EDD}" dt="2023-10-21T13:57:12.294" v="3560" actId="164"/>
          <ac:spMkLst>
            <pc:docMk/>
            <pc:sldMk cId="792298066" sldId="258"/>
            <ac:spMk id="101" creationId="{9C018DAF-3956-5AE9-9FDA-CAB665119F00}"/>
          </ac:spMkLst>
        </pc:spChg>
        <pc:spChg chg="add mod">
          <ac:chgData name="Goodman, Daniel F M" userId="3856083d-7deb-434e-baee-35426c02f58e" providerId="ADAL" clId="{4B6C387A-CDC7-4A18-BEF9-D891E8160EDD}" dt="2023-10-21T13:57:12.294" v="3560" actId="164"/>
          <ac:spMkLst>
            <pc:docMk/>
            <pc:sldMk cId="792298066" sldId="258"/>
            <ac:spMk id="102" creationId="{2ED5864C-FA45-0871-3112-D9DA5BB3B730}"/>
          </ac:spMkLst>
        </pc:spChg>
        <pc:spChg chg="add mod">
          <ac:chgData name="Goodman, Daniel F M" userId="3856083d-7deb-434e-baee-35426c02f58e" providerId="ADAL" clId="{4B6C387A-CDC7-4A18-BEF9-D891E8160EDD}" dt="2023-10-21T13:57:12.294" v="3560" actId="164"/>
          <ac:spMkLst>
            <pc:docMk/>
            <pc:sldMk cId="792298066" sldId="258"/>
            <ac:spMk id="103" creationId="{240CF958-494F-C46F-EAFC-E6F74570C059}"/>
          </ac:spMkLst>
        </pc:spChg>
        <pc:spChg chg="add mod">
          <ac:chgData name="Goodman, Daniel F M" userId="3856083d-7deb-434e-baee-35426c02f58e" providerId="ADAL" clId="{4B6C387A-CDC7-4A18-BEF9-D891E8160EDD}" dt="2023-10-21T13:57:12.294" v="3560" actId="164"/>
          <ac:spMkLst>
            <pc:docMk/>
            <pc:sldMk cId="792298066" sldId="258"/>
            <ac:spMk id="104" creationId="{64EE1A5E-1664-07DB-411F-EC79D66F53E7}"/>
          </ac:spMkLst>
        </pc:spChg>
        <pc:spChg chg="add mod">
          <ac:chgData name="Goodman, Daniel F M" userId="3856083d-7deb-434e-baee-35426c02f58e" providerId="ADAL" clId="{4B6C387A-CDC7-4A18-BEF9-D891E8160EDD}" dt="2023-10-21T13:56:20.821" v="3555" actId="164"/>
          <ac:spMkLst>
            <pc:docMk/>
            <pc:sldMk cId="792298066" sldId="258"/>
            <ac:spMk id="107" creationId="{816402D7-95B9-3A97-05ED-9721AE952725}"/>
          </ac:spMkLst>
        </pc:spChg>
        <pc:spChg chg="add mod">
          <ac:chgData name="Goodman, Daniel F M" userId="3856083d-7deb-434e-baee-35426c02f58e" providerId="ADAL" clId="{4B6C387A-CDC7-4A18-BEF9-D891E8160EDD}" dt="2023-10-21T13:56:20.821" v="3555" actId="164"/>
          <ac:spMkLst>
            <pc:docMk/>
            <pc:sldMk cId="792298066" sldId="258"/>
            <ac:spMk id="108" creationId="{68D53D39-6109-B3B3-A4A5-F3B9EFE7E40C}"/>
          </ac:spMkLst>
        </pc:spChg>
        <pc:spChg chg="mod">
          <ac:chgData name="Goodman, Daniel F M" userId="3856083d-7deb-434e-baee-35426c02f58e" providerId="ADAL" clId="{4B6C387A-CDC7-4A18-BEF9-D891E8160EDD}" dt="2023-10-21T13:59:02.705" v="3571"/>
          <ac:spMkLst>
            <pc:docMk/>
            <pc:sldMk cId="792298066" sldId="258"/>
            <ac:spMk id="112" creationId="{F2E38E4D-0DB7-BB66-BF5E-D477EB5DD402}"/>
          </ac:spMkLst>
        </pc:spChg>
        <pc:spChg chg="mod">
          <ac:chgData name="Goodman, Daniel F M" userId="3856083d-7deb-434e-baee-35426c02f58e" providerId="ADAL" clId="{4B6C387A-CDC7-4A18-BEF9-D891E8160EDD}" dt="2023-10-21T13:59:02.705" v="3571"/>
          <ac:spMkLst>
            <pc:docMk/>
            <pc:sldMk cId="792298066" sldId="258"/>
            <ac:spMk id="113" creationId="{003B34EC-BC22-1638-B9B3-DE56988417BE}"/>
          </ac:spMkLst>
        </pc:spChg>
        <pc:spChg chg="mod">
          <ac:chgData name="Goodman, Daniel F M" userId="3856083d-7deb-434e-baee-35426c02f58e" providerId="ADAL" clId="{4B6C387A-CDC7-4A18-BEF9-D891E8160EDD}" dt="2023-10-21T13:59:02.705" v="3571"/>
          <ac:spMkLst>
            <pc:docMk/>
            <pc:sldMk cId="792298066" sldId="258"/>
            <ac:spMk id="114" creationId="{9CB434EE-B1F1-48FE-2EB5-960DF4512ADB}"/>
          </ac:spMkLst>
        </pc:spChg>
        <pc:spChg chg="mod">
          <ac:chgData name="Goodman, Daniel F M" userId="3856083d-7deb-434e-baee-35426c02f58e" providerId="ADAL" clId="{4B6C387A-CDC7-4A18-BEF9-D891E8160EDD}" dt="2023-10-21T13:59:02.705" v="3571"/>
          <ac:spMkLst>
            <pc:docMk/>
            <pc:sldMk cId="792298066" sldId="258"/>
            <ac:spMk id="115" creationId="{B1B94C6B-1F31-2843-AA88-029FCF6C0DB2}"/>
          </ac:spMkLst>
        </pc:spChg>
        <pc:spChg chg="mod">
          <ac:chgData name="Goodman, Daniel F M" userId="3856083d-7deb-434e-baee-35426c02f58e" providerId="ADAL" clId="{4B6C387A-CDC7-4A18-BEF9-D891E8160EDD}" dt="2023-10-21T13:59:02.705" v="3571"/>
          <ac:spMkLst>
            <pc:docMk/>
            <pc:sldMk cId="792298066" sldId="258"/>
            <ac:spMk id="116" creationId="{4D26A255-412B-F922-7925-2441557C77C7}"/>
          </ac:spMkLst>
        </pc:spChg>
        <pc:spChg chg="mod">
          <ac:chgData name="Goodman, Daniel F M" userId="3856083d-7deb-434e-baee-35426c02f58e" providerId="ADAL" clId="{4B6C387A-CDC7-4A18-BEF9-D891E8160EDD}" dt="2023-10-21T13:59:02.705" v="3571"/>
          <ac:spMkLst>
            <pc:docMk/>
            <pc:sldMk cId="792298066" sldId="258"/>
            <ac:spMk id="117" creationId="{37F79925-DDDC-0717-A8C5-EC559D29E7C4}"/>
          </ac:spMkLst>
        </pc:spChg>
        <pc:spChg chg="mod">
          <ac:chgData name="Goodman, Daniel F M" userId="3856083d-7deb-434e-baee-35426c02f58e" providerId="ADAL" clId="{4B6C387A-CDC7-4A18-BEF9-D891E8160EDD}" dt="2023-10-21T13:59:02.705" v="3571"/>
          <ac:spMkLst>
            <pc:docMk/>
            <pc:sldMk cId="792298066" sldId="258"/>
            <ac:spMk id="118" creationId="{745B675E-4449-B587-F7E1-C6B089E2D43F}"/>
          </ac:spMkLst>
        </pc:spChg>
        <pc:spChg chg="mod">
          <ac:chgData name="Goodman, Daniel F M" userId="3856083d-7deb-434e-baee-35426c02f58e" providerId="ADAL" clId="{4B6C387A-CDC7-4A18-BEF9-D891E8160EDD}" dt="2023-10-21T13:59:46.916" v="3573" actId="1076"/>
          <ac:spMkLst>
            <pc:docMk/>
            <pc:sldMk cId="792298066" sldId="258"/>
            <ac:spMk id="121" creationId="{15FC6918-C386-978E-DEE4-81A2C6055A2A}"/>
          </ac:spMkLst>
        </pc:spChg>
        <pc:spChg chg="mod">
          <ac:chgData name="Goodman, Daniel F M" userId="3856083d-7deb-434e-baee-35426c02f58e" providerId="ADAL" clId="{4B6C387A-CDC7-4A18-BEF9-D891E8160EDD}" dt="2023-10-21T13:59:46.916" v="3573" actId="1076"/>
          <ac:spMkLst>
            <pc:docMk/>
            <pc:sldMk cId="792298066" sldId="258"/>
            <ac:spMk id="122" creationId="{780BD61C-9DE5-393C-2EE4-013E8C904DF0}"/>
          </ac:spMkLst>
        </pc:spChg>
        <pc:spChg chg="add mod">
          <ac:chgData name="Goodman, Daniel F M" userId="3856083d-7deb-434e-baee-35426c02f58e" providerId="ADAL" clId="{4B6C387A-CDC7-4A18-BEF9-D891E8160EDD}" dt="2023-10-21T14:20:26.019" v="3696" actId="164"/>
          <ac:spMkLst>
            <pc:docMk/>
            <pc:sldMk cId="792298066" sldId="258"/>
            <ac:spMk id="124" creationId="{C293500A-C9F8-B32F-CA99-97CD664DE65B}"/>
          </ac:spMkLst>
        </pc:spChg>
        <pc:spChg chg="add mod">
          <ac:chgData name="Goodman, Daniel F M" userId="3856083d-7deb-434e-baee-35426c02f58e" providerId="ADAL" clId="{4B6C387A-CDC7-4A18-BEF9-D891E8160EDD}" dt="2023-10-21T14:20:26.019" v="3696" actId="164"/>
          <ac:spMkLst>
            <pc:docMk/>
            <pc:sldMk cId="792298066" sldId="258"/>
            <ac:spMk id="125" creationId="{E1D52D27-E078-9FCC-C78C-D3550382F1FE}"/>
          </ac:spMkLst>
        </pc:spChg>
        <pc:spChg chg="add mod">
          <ac:chgData name="Goodman, Daniel F M" userId="3856083d-7deb-434e-baee-35426c02f58e" providerId="ADAL" clId="{4B6C387A-CDC7-4A18-BEF9-D891E8160EDD}" dt="2023-10-21T14:20:26.019" v="3696" actId="164"/>
          <ac:spMkLst>
            <pc:docMk/>
            <pc:sldMk cId="792298066" sldId="258"/>
            <ac:spMk id="128" creationId="{2313EFEF-0D47-5890-6058-A24F97E232DD}"/>
          </ac:spMkLst>
        </pc:spChg>
        <pc:spChg chg="add mod">
          <ac:chgData name="Goodman, Daniel F M" userId="3856083d-7deb-434e-baee-35426c02f58e" providerId="ADAL" clId="{4B6C387A-CDC7-4A18-BEF9-D891E8160EDD}" dt="2023-10-21T14:18:44.975" v="3688" actId="1076"/>
          <ac:spMkLst>
            <pc:docMk/>
            <pc:sldMk cId="792298066" sldId="258"/>
            <ac:spMk id="129" creationId="{B5BE5E5D-5811-00DD-C073-8CE816150158}"/>
          </ac:spMkLst>
        </pc:spChg>
        <pc:spChg chg="add mod">
          <ac:chgData name="Goodman, Daniel F M" userId="3856083d-7deb-434e-baee-35426c02f58e" providerId="ADAL" clId="{4B6C387A-CDC7-4A18-BEF9-D891E8160EDD}" dt="2023-10-21T14:18:44.975" v="3688" actId="1076"/>
          <ac:spMkLst>
            <pc:docMk/>
            <pc:sldMk cId="792298066" sldId="258"/>
            <ac:spMk id="130" creationId="{802C3C82-8473-17DA-C8FB-3DC45A086FB8}"/>
          </ac:spMkLst>
        </pc:spChg>
        <pc:spChg chg="add mod">
          <ac:chgData name="Goodman, Daniel F M" userId="3856083d-7deb-434e-baee-35426c02f58e" providerId="ADAL" clId="{4B6C387A-CDC7-4A18-BEF9-D891E8160EDD}" dt="2023-10-21T14:18:44.975" v="3688" actId="1076"/>
          <ac:spMkLst>
            <pc:docMk/>
            <pc:sldMk cId="792298066" sldId="258"/>
            <ac:spMk id="141" creationId="{D3253EB8-5DB5-6291-896F-E99A1B27169C}"/>
          </ac:spMkLst>
        </pc:spChg>
        <pc:grpChg chg="add mod">
          <ac:chgData name="Goodman, Daniel F M" userId="3856083d-7deb-434e-baee-35426c02f58e" providerId="ADAL" clId="{4B6C387A-CDC7-4A18-BEF9-D891E8160EDD}" dt="2023-10-21T13:49:28.798" v="3423" actId="164"/>
          <ac:grpSpMkLst>
            <pc:docMk/>
            <pc:sldMk cId="792298066" sldId="258"/>
            <ac:grpSpMk id="73" creationId="{D976904B-8C39-5808-4463-240DD5E4D40A}"/>
          </ac:grpSpMkLst>
        </pc:grpChg>
        <pc:grpChg chg="add mod">
          <ac:chgData name="Goodman, Daniel F M" userId="3856083d-7deb-434e-baee-35426c02f58e" providerId="ADAL" clId="{4B6C387A-CDC7-4A18-BEF9-D891E8160EDD}" dt="2023-10-21T14:19:46.430" v="3693" actId="164"/>
          <ac:grpSpMkLst>
            <pc:docMk/>
            <pc:sldMk cId="792298066" sldId="258"/>
            <ac:grpSpMk id="88" creationId="{9D59056C-BC5D-A5C7-8044-98196ED2BAD3}"/>
          </ac:grpSpMkLst>
        </pc:grpChg>
        <pc:grpChg chg="add mod">
          <ac:chgData name="Goodman, Daniel F M" userId="3856083d-7deb-434e-baee-35426c02f58e" providerId="ADAL" clId="{4B6C387A-CDC7-4A18-BEF9-D891E8160EDD}" dt="2023-10-21T13:57:12.294" v="3560" actId="164"/>
          <ac:grpSpMkLst>
            <pc:docMk/>
            <pc:sldMk cId="792298066" sldId="258"/>
            <ac:grpSpMk id="109" creationId="{5B95D0AA-9641-132D-97B1-086CF8EC244D}"/>
          </ac:grpSpMkLst>
        </pc:grpChg>
        <pc:grpChg chg="add mod">
          <ac:chgData name="Goodman, Daniel F M" userId="3856083d-7deb-434e-baee-35426c02f58e" providerId="ADAL" clId="{4B6C387A-CDC7-4A18-BEF9-D891E8160EDD}" dt="2023-10-21T14:20:26.019" v="3696" actId="164"/>
          <ac:grpSpMkLst>
            <pc:docMk/>
            <pc:sldMk cId="792298066" sldId="258"/>
            <ac:grpSpMk id="110" creationId="{C8F15BA3-DB12-36B8-094C-A37828259797}"/>
          </ac:grpSpMkLst>
        </pc:grpChg>
        <pc:grpChg chg="add mod">
          <ac:chgData name="Goodman, Daniel F M" userId="3856083d-7deb-434e-baee-35426c02f58e" providerId="ADAL" clId="{4B6C387A-CDC7-4A18-BEF9-D891E8160EDD}" dt="2023-10-21T14:20:26.019" v="3696" actId="164"/>
          <ac:grpSpMkLst>
            <pc:docMk/>
            <pc:sldMk cId="792298066" sldId="258"/>
            <ac:grpSpMk id="111" creationId="{36B71A2C-3E06-C247-2D42-02808F6DBDAC}"/>
          </ac:grpSpMkLst>
        </pc:grpChg>
        <pc:grpChg chg="mod">
          <ac:chgData name="Goodman, Daniel F M" userId="3856083d-7deb-434e-baee-35426c02f58e" providerId="ADAL" clId="{4B6C387A-CDC7-4A18-BEF9-D891E8160EDD}" dt="2023-10-21T13:59:02.705" v="3571"/>
          <ac:grpSpMkLst>
            <pc:docMk/>
            <pc:sldMk cId="792298066" sldId="258"/>
            <ac:grpSpMk id="120" creationId="{3A28DA8E-3CA9-598E-EA70-0F152278DE06}"/>
          </ac:grpSpMkLst>
        </pc:grpChg>
        <pc:grpChg chg="add mod">
          <ac:chgData name="Goodman, Daniel F M" userId="3856083d-7deb-434e-baee-35426c02f58e" providerId="ADAL" clId="{4B6C387A-CDC7-4A18-BEF9-D891E8160EDD}" dt="2023-10-21T14:19:46.430" v="3693" actId="164"/>
          <ac:grpSpMkLst>
            <pc:docMk/>
            <pc:sldMk cId="792298066" sldId="258"/>
            <ac:grpSpMk id="142" creationId="{205829DB-0924-1142-4F6B-42C1C69F69E7}"/>
          </ac:grpSpMkLst>
        </pc:grpChg>
        <pc:grpChg chg="add mod">
          <ac:chgData name="Goodman, Daniel F M" userId="3856083d-7deb-434e-baee-35426c02f58e" providerId="ADAL" clId="{4B6C387A-CDC7-4A18-BEF9-D891E8160EDD}" dt="2023-10-21T14:20:26.019" v="3696" actId="164"/>
          <ac:grpSpMkLst>
            <pc:docMk/>
            <pc:sldMk cId="792298066" sldId="258"/>
            <ac:grpSpMk id="143" creationId="{B888BEFC-37AD-BEC6-580E-6ADF2494E4A1}"/>
          </ac:grpSpMkLst>
        </pc:grpChg>
        <pc:picChg chg="add mod">
          <ac:chgData name="Goodman, Daniel F M" userId="3856083d-7deb-434e-baee-35426c02f58e" providerId="ADAL" clId="{4B6C387A-CDC7-4A18-BEF9-D891E8160EDD}" dt="2023-10-21T18:44:14.030" v="20419"/>
          <ac:picMkLst>
            <pc:docMk/>
            <pc:sldMk cId="792298066" sldId="258"/>
            <ac:picMk id="2" creationId="{8C626565-2941-6C72-4866-79C02A35C154}"/>
          </ac:picMkLst>
        </pc:picChg>
        <pc:picChg chg="add mod">
          <ac:chgData name="Goodman, Daniel F M" userId="3856083d-7deb-434e-baee-35426c02f58e" providerId="ADAL" clId="{4B6C387A-CDC7-4A18-BEF9-D891E8160EDD}" dt="2023-10-21T14:18:55.845" v="3689" actId="1076"/>
          <ac:picMkLst>
            <pc:docMk/>
            <pc:sldMk cId="792298066" sldId="258"/>
            <ac:picMk id="3" creationId="{83B924D0-6B3E-E1CF-A6FA-12D16E72D24A}"/>
          </ac:picMkLst>
        </pc:picChg>
        <pc:picChg chg="del">
          <ac:chgData name="Goodman, Daniel F M" userId="3856083d-7deb-434e-baee-35426c02f58e" providerId="ADAL" clId="{4B6C387A-CDC7-4A18-BEF9-D891E8160EDD}" dt="2023-10-21T18:44:14.030" v="20419"/>
          <ac:picMkLst>
            <pc:docMk/>
            <pc:sldMk cId="792298066" sldId="258"/>
            <ac:picMk id="6" creationId="{870DBB63-F6EE-4041-F296-AFCE965569A5}"/>
          </ac:picMkLst>
        </pc:picChg>
        <pc:cxnChg chg="add mod">
          <ac:chgData name="Goodman, Daniel F M" userId="3856083d-7deb-434e-baee-35426c02f58e" providerId="ADAL" clId="{4B6C387A-CDC7-4A18-BEF9-D891E8160EDD}" dt="2023-10-21T14:06:52.651" v="3623" actId="20577"/>
          <ac:cxnSpMkLst>
            <pc:docMk/>
            <pc:sldMk cId="792298066" sldId="258"/>
            <ac:cxnSpMk id="18" creationId="{F74DB8FC-C415-A855-9E08-087998D04669}"/>
          </ac:cxnSpMkLst>
        </pc:cxnChg>
        <pc:cxnChg chg="add mod">
          <ac:chgData name="Goodman, Daniel F M" userId="3856083d-7deb-434e-baee-35426c02f58e" providerId="ADAL" clId="{4B6C387A-CDC7-4A18-BEF9-D891E8160EDD}" dt="2023-10-21T14:06:52.651" v="3623" actId="20577"/>
          <ac:cxnSpMkLst>
            <pc:docMk/>
            <pc:sldMk cId="792298066" sldId="258"/>
            <ac:cxnSpMk id="20" creationId="{97FE7BF1-5837-31C1-375F-AC0A123E2859}"/>
          </ac:cxnSpMkLst>
        </pc:cxnChg>
        <pc:cxnChg chg="add mod">
          <ac:chgData name="Goodman, Daniel F M" userId="3856083d-7deb-434e-baee-35426c02f58e" providerId="ADAL" clId="{4B6C387A-CDC7-4A18-BEF9-D891E8160EDD}" dt="2023-10-21T14:06:52.651" v="3623" actId="20577"/>
          <ac:cxnSpMkLst>
            <pc:docMk/>
            <pc:sldMk cId="792298066" sldId="258"/>
            <ac:cxnSpMk id="22" creationId="{AB18FA88-397F-CEC4-0DFD-F3E9796E1122}"/>
          </ac:cxnSpMkLst>
        </pc:cxnChg>
        <pc:cxnChg chg="add mod">
          <ac:chgData name="Goodman, Daniel F M" userId="3856083d-7deb-434e-baee-35426c02f58e" providerId="ADAL" clId="{4B6C387A-CDC7-4A18-BEF9-D891E8160EDD}" dt="2023-10-21T14:06:52.651" v="3623" actId="20577"/>
          <ac:cxnSpMkLst>
            <pc:docMk/>
            <pc:sldMk cId="792298066" sldId="258"/>
            <ac:cxnSpMk id="24" creationId="{54C196C9-31FA-26C8-0DA1-648295F6E95F}"/>
          </ac:cxnSpMkLst>
        </pc:cxnChg>
        <pc:cxnChg chg="add mod">
          <ac:chgData name="Goodman, Daniel F M" userId="3856083d-7deb-434e-baee-35426c02f58e" providerId="ADAL" clId="{4B6C387A-CDC7-4A18-BEF9-D891E8160EDD}" dt="2023-10-21T14:06:52.651" v="3623" actId="20577"/>
          <ac:cxnSpMkLst>
            <pc:docMk/>
            <pc:sldMk cId="792298066" sldId="258"/>
            <ac:cxnSpMk id="26" creationId="{99EC61E6-12C3-B722-3412-ABB074C6AA86}"/>
          </ac:cxnSpMkLst>
        </pc:cxnChg>
        <pc:cxnChg chg="add mod">
          <ac:chgData name="Goodman, Daniel F M" userId="3856083d-7deb-434e-baee-35426c02f58e" providerId="ADAL" clId="{4B6C387A-CDC7-4A18-BEF9-D891E8160EDD}" dt="2023-10-21T14:06:52.651" v="3623" actId="20577"/>
          <ac:cxnSpMkLst>
            <pc:docMk/>
            <pc:sldMk cId="792298066" sldId="258"/>
            <ac:cxnSpMk id="28" creationId="{91FBF515-8C38-C57A-9F07-A293E4FAFCDB}"/>
          </ac:cxnSpMkLst>
        </pc:cxnChg>
        <pc:cxnChg chg="add mod">
          <ac:chgData name="Goodman, Daniel F M" userId="3856083d-7deb-434e-baee-35426c02f58e" providerId="ADAL" clId="{4B6C387A-CDC7-4A18-BEF9-D891E8160EDD}" dt="2023-10-21T14:06:52.651" v="3623" actId="20577"/>
          <ac:cxnSpMkLst>
            <pc:docMk/>
            <pc:sldMk cId="792298066" sldId="258"/>
            <ac:cxnSpMk id="30" creationId="{3CBFBF76-9267-CC0A-D981-1DF4EEC50F4C}"/>
          </ac:cxnSpMkLst>
        </pc:cxnChg>
        <pc:cxnChg chg="add mod">
          <ac:chgData name="Goodman, Daniel F M" userId="3856083d-7deb-434e-baee-35426c02f58e" providerId="ADAL" clId="{4B6C387A-CDC7-4A18-BEF9-D891E8160EDD}" dt="2023-10-21T14:06:56.652" v="3632" actId="20577"/>
          <ac:cxnSpMkLst>
            <pc:docMk/>
            <pc:sldMk cId="792298066" sldId="258"/>
            <ac:cxnSpMk id="32" creationId="{4DF8C1FD-11D9-73D9-7113-6E31C435C4FE}"/>
          </ac:cxnSpMkLst>
        </pc:cxnChg>
        <pc:cxnChg chg="add mod">
          <ac:chgData name="Goodman, Daniel F M" userId="3856083d-7deb-434e-baee-35426c02f58e" providerId="ADAL" clId="{4B6C387A-CDC7-4A18-BEF9-D891E8160EDD}" dt="2023-10-21T14:06:56.652" v="3632" actId="20577"/>
          <ac:cxnSpMkLst>
            <pc:docMk/>
            <pc:sldMk cId="792298066" sldId="258"/>
            <ac:cxnSpMk id="34" creationId="{3D0B8985-8086-B134-B928-E4C5EFE5CC34}"/>
          </ac:cxnSpMkLst>
        </pc:cxnChg>
        <pc:cxnChg chg="add mod">
          <ac:chgData name="Goodman, Daniel F M" userId="3856083d-7deb-434e-baee-35426c02f58e" providerId="ADAL" clId="{4B6C387A-CDC7-4A18-BEF9-D891E8160EDD}" dt="2023-10-21T14:06:56.652" v="3632" actId="20577"/>
          <ac:cxnSpMkLst>
            <pc:docMk/>
            <pc:sldMk cId="792298066" sldId="258"/>
            <ac:cxnSpMk id="36" creationId="{D9FF67FB-8B5C-82BE-BAD2-D1EF50814EAC}"/>
          </ac:cxnSpMkLst>
        </pc:cxnChg>
        <pc:cxnChg chg="add mod">
          <ac:chgData name="Goodman, Daniel F M" userId="3856083d-7deb-434e-baee-35426c02f58e" providerId="ADAL" clId="{4B6C387A-CDC7-4A18-BEF9-D891E8160EDD}" dt="2023-10-21T14:06:56.652" v="3632" actId="20577"/>
          <ac:cxnSpMkLst>
            <pc:docMk/>
            <pc:sldMk cId="792298066" sldId="258"/>
            <ac:cxnSpMk id="38" creationId="{DCAAC5CA-85F7-B156-86B1-41049A300E81}"/>
          </ac:cxnSpMkLst>
        </pc:cxnChg>
        <pc:cxnChg chg="add mod">
          <ac:chgData name="Goodman, Daniel F M" userId="3856083d-7deb-434e-baee-35426c02f58e" providerId="ADAL" clId="{4B6C387A-CDC7-4A18-BEF9-D891E8160EDD}" dt="2023-10-21T14:06:56.652" v="3632" actId="20577"/>
          <ac:cxnSpMkLst>
            <pc:docMk/>
            <pc:sldMk cId="792298066" sldId="258"/>
            <ac:cxnSpMk id="40" creationId="{9B5EB255-13E8-B8DA-32F9-8A1542A8F22D}"/>
          </ac:cxnSpMkLst>
        </pc:cxnChg>
        <pc:cxnChg chg="add mod">
          <ac:chgData name="Goodman, Daniel F M" userId="3856083d-7deb-434e-baee-35426c02f58e" providerId="ADAL" clId="{4B6C387A-CDC7-4A18-BEF9-D891E8160EDD}" dt="2023-10-21T14:06:56.652" v="3632" actId="20577"/>
          <ac:cxnSpMkLst>
            <pc:docMk/>
            <pc:sldMk cId="792298066" sldId="258"/>
            <ac:cxnSpMk id="42" creationId="{5E0E9577-0DC5-0CB1-E778-EF4FFBA20734}"/>
          </ac:cxnSpMkLst>
        </pc:cxnChg>
        <pc:cxnChg chg="add mod">
          <ac:chgData name="Goodman, Daniel F M" userId="3856083d-7deb-434e-baee-35426c02f58e" providerId="ADAL" clId="{4B6C387A-CDC7-4A18-BEF9-D891E8160EDD}" dt="2023-10-21T14:06:56.652" v="3632" actId="20577"/>
          <ac:cxnSpMkLst>
            <pc:docMk/>
            <pc:sldMk cId="792298066" sldId="258"/>
            <ac:cxnSpMk id="44" creationId="{0546D3A7-3F9B-65D0-EB73-A4BE41175F2A}"/>
          </ac:cxnSpMkLst>
        </pc:cxnChg>
        <pc:cxnChg chg="add mod">
          <ac:chgData name="Goodman, Daniel F M" userId="3856083d-7deb-434e-baee-35426c02f58e" providerId="ADAL" clId="{4B6C387A-CDC7-4A18-BEF9-D891E8160EDD}" dt="2023-10-21T14:19:46.430" v="3693" actId="164"/>
          <ac:cxnSpMkLst>
            <pc:docMk/>
            <pc:sldMk cId="792298066" sldId="258"/>
            <ac:cxnSpMk id="90" creationId="{1942D634-9E4B-2302-4A91-8C43B987F097}"/>
          </ac:cxnSpMkLst>
        </pc:cxnChg>
        <pc:cxnChg chg="add mod">
          <ac:chgData name="Goodman, Daniel F M" userId="3856083d-7deb-434e-baee-35426c02f58e" providerId="ADAL" clId="{4B6C387A-CDC7-4A18-BEF9-D891E8160EDD}" dt="2023-10-21T14:19:46.430" v="3693" actId="164"/>
          <ac:cxnSpMkLst>
            <pc:docMk/>
            <pc:sldMk cId="792298066" sldId="258"/>
            <ac:cxnSpMk id="93" creationId="{5453E477-AE2A-F28B-4631-00503799C853}"/>
          </ac:cxnSpMkLst>
        </pc:cxnChg>
        <pc:cxnChg chg="add mod">
          <ac:chgData name="Goodman, Daniel F M" userId="3856083d-7deb-434e-baee-35426c02f58e" providerId="ADAL" clId="{4B6C387A-CDC7-4A18-BEF9-D891E8160EDD}" dt="2023-10-21T13:57:12.294" v="3560" actId="164"/>
          <ac:cxnSpMkLst>
            <pc:docMk/>
            <pc:sldMk cId="792298066" sldId="258"/>
            <ac:cxnSpMk id="106" creationId="{E9CDB03F-DE4B-67F5-BBA7-A556B36C2682}"/>
          </ac:cxnSpMkLst>
        </pc:cxnChg>
        <pc:cxnChg chg="mod">
          <ac:chgData name="Goodman, Daniel F M" userId="3856083d-7deb-434e-baee-35426c02f58e" providerId="ADAL" clId="{4B6C387A-CDC7-4A18-BEF9-D891E8160EDD}" dt="2023-10-21T13:59:02.705" v="3571"/>
          <ac:cxnSpMkLst>
            <pc:docMk/>
            <pc:sldMk cId="792298066" sldId="258"/>
            <ac:cxnSpMk id="119" creationId="{0F18B9A1-2D71-2F4C-C72C-55E830B6AD3A}"/>
          </ac:cxnSpMkLst>
        </pc:cxnChg>
        <pc:cxnChg chg="add mod">
          <ac:chgData name="Goodman, Daniel F M" userId="3856083d-7deb-434e-baee-35426c02f58e" providerId="ADAL" clId="{4B6C387A-CDC7-4A18-BEF9-D891E8160EDD}" dt="2023-10-21T14:20:26.019" v="3696" actId="164"/>
          <ac:cxnSpMkLst>
            <pc:docMk/>
            <pc:sldMk cId="792298066" sldId="258"/>
            <ac:cxnSpMk id="127" creationId="{0B080640-5F26-8B7C-3FF9-6739B682211C}"/>
          </ac:cxnSpMkLst>
        </pc:cxnChg>
        <pc:cxnChg chg="add mod">
          <ac:chgData name="Goodman, Daniel F M" userId="3856083d-7deb-434e-baee-35426c02f58e" providerId="ADAL" clId="{4B6C387A-CDC7-4A18-BEF9-D891E8160EDD}" dt="2023-10-21T14:18:44.975" v="3688" actId="1076"/>
          <ac:cxnSpMkLst>
            <pc:docMk/>
            <pc:sldMk cId="792298066" sldId="258"/>
            <ac:cxnSpMk id="132" creationId="{75CA533F-3B09-746D-C908-E9D365EF9E8E}"/>
          </ac:cxnSpMkLst>
        </pc:cxnChg>
      </pc:sldChg>
      <pc:sldChg chg="addSp delSp modSp add mod modAnim modNotesTx">
        <pc:chgData name="Goodman, Daniel F M" userId="3856083d-7deb-434e-baee-35426c02f58e" providerId="ADAL" clId="{4B6C387A-CDC7-4A18-BEF9-D891E8160EDD}" dt="2023-10-21T18:44:14.030" v="20419"/>
        <pc:sldMkLst>
          <pc:docMk/>
          <pc:sldMk cId="2710239157" sldId="259"/>
        </pc:sldMkLst>
        <pc:spChg chg="add mod">
          <ac:chgData name="Goodman, Daniel F M" userId="3856083d-7deb-434e-baee-35426c02f58e" providerId="ADAL" clId="{4B6C387A-CDC7-4A18-BEF9-D891E8160EDD}" dt="2023-10-21T15:02:58.009" v="6353" actId="164"/>
          <ac:spMkLst>
            <pc:docMk/>
            <pc:sldMk cId="2710239157" sldId="259"/>
            <ac:spMk id="2" creationId="{957C7567-7304-8281-132D-1481B0458940}"/>
          </ac:spMkLst>
        </pc:spChg>
        <pc:spChg chg="add mod">
          <ac:chgData name="Goodman, Daniel F M" userId="3856083d-7deb-434e-baee-35426c02f58e" providerId="ADAL" clId="{4B6C387A-CDC7-4A18-BEF9-D891E8160EDD}" dt="2023-10-21T15:02:58.009" v="6353" actId="164"/>
          <ac:spMkLst>
            <pc:docMk/>
            <pc:sldMk cId="2710239157" sldId="259"/>
            <ac:spMk id="3" creationId="{5DCF513E-7532-940A-8E5A-30E20AAB7C76}"/>
          </ac:spMkLst>
        </pc:spChg>
        <pc:spChg chg="mod">
          <ac:chgData name="Goodman, Daniel F M" userId="3856083d-7deb-434e-baee-35426c02f58e" providerId="ADAL" clId="{4B6C387A-CDC7-4A18-BEF9-D891E8160EDD}" dt="2023-10-21T14:31:45.808" v="6065" actId="20577"/>
          <ac:spMkLst>
            <pc:docMk/>
            <pc:sldMk cId="2710239157" sldId="259"/>
            <ac:spMk id="4" creationId="{220F0135-CC52-EB18-CB0B-5335E947DD8E}"/>
          </ac:spMkLst>
        </pc:spChg>
        <pc:spChg chg="del">
          <ac:chgData name="Goodman, Daniel F M" userId="3856083d-7deb-434e-baee-35426c02f58e" providerId="ADAL" clId="{4B6C387A-CDC7-4A18-BEF9-D891E8160EDD}" dt="2023-10-21T14:59:33.030" v="6066" actId="478"/>
          <ac:spMkLst>
            <pc:docMk/>
            <pc:sldMk cId="2710239157" sldId="259"/>
            <ac:spMk id="5" creationId="{1357973F-A7D4-1E73-8093-5591F6BF67C6}"/>
          </ac:spMkLst>
        </pc:spChg>
        <pc:spChg chg="add mod">
          <ac:chgData name="Goodman, Daniel F M" userId="3856083d-7deb-434e-baee-35426c02f58e" providerId="ADAL" clId="{4B6C387A-CDC7-4A18-BEF9-D891E8160EDD}" dt="2023-10-21T15:02:58.009" v="6353" actId="164"/>
          <ac:spMkLst>
            <pc:docMk/>
            <pc:sldMk cId="2710239157" sldId="259"/>
            <ac:spMk id="7" creationId="{8E530CDC-12EA-885A-3B44-773E2290ACDB}"/>
          </ac:spMkLst>
        </pc:spChg>
        <pc:spChg chg="add mod">
          <ac:chgData name="Goodman, Daniel F M" userId="3856083d-7deb-434e-baee-35426c02f58e" providerId="ADAL" clId="{4B6C387A-CDC7-4A18-BEF9-D891E8160EDD}" dt="2023-10-21T15:08:11.020" v="6360" actId="1076"/>
          <ac:spMkLst>
            <pc:docMk/>
            <pc:sldMk cId="2710239157" sldId="259"/>
            <ac:spMk id="14" creationId="{F98E175F-0490-57C6-878C-7D981211F343}"/>
          </ac:spMkLst>
        </pc:spChg>
        <pc:spChg chg="add mod">
          <ac:chgData name="Goodman, Daniel F M" userId="3856083d-7deb-434e-baee-35426c02f58e" providerId="ADAL" clId="{4B6C387A-CDC7-4A18-BEF9-D891E8160EDD}" dt="2023-10-21T15:16:25.028" v="7148" actId="1076"/>
          <ac:spMkLst>
            <pc:docMk/>
            <pc:sldMk cId="2710239157" sldId="259"/>
            <ac:spMk id="21" creationId="{6283C028-8778-031D-E5F9-2ACE76BD7C13}"/>
          </ac:spMkLst>
        </pc:spChg>
        <pc:grpChg chg="add mod">
          <ac:chgData name="Goodman, Daniel F M" userId="3856083d-7deb-434e-baee-35426c02f58e" providerId="ADAL" clId="{4B6C387A-CDC7-4A18-BEF9-D891E8160EDD}" dt="2023-10-21T15:08:04.300" v="6359" actId="1076"/>
          <ac:grpSpMkLst>
            <pc:docMk/>
            <pc:sldMk cId="2710239157" sldId="259"/>
            <ac:grpSpMk id="17" creationId="{9AD7568F-C636-5C65-0A2C-576D4E2B7711}"/>
          </ac:grpSpMkLst>
        </pc:grpChg>
        <pc:picChg chg="add mod">
          <ac:chgData name="Goodman, Daniel F M" userId="3856083d-7deb-434e-baee-35426c02f58e" providerId="ADAL" clId="{4B6C387A-CDC7-4A18-BEF9-D891E8160EDD}" dt="2023-10-21T18:44:14.030" v="20419"/>
          <ac:picMkLst>
            <pc:docMk/>
            <pc:sldMk cId="2710239157" sldId="259"/>
            <ac:picMk id="5" creationId="{D6176470-AF54-830F-896F-380E9673BFC5}"/>
          </ac:picMkLst>
        </pc:picChg>
        <pc:picChg chg="del">
          <ac:chgData name="Goodman, Daniel F M" userId="3856083d-7deb-434e-baee-35426c02f58e" providerId="ADAL" clId="{4B6C387A-CDC7-4A18-BEF9-D891E8160EDD}" dt="2023-10-21T18:44:14.030" v="20419"/>
          <ac:picMkLst>
            <pc:docMk/>
            <pc:sldMk cId="2710239157" sldId="259"/>
            <ac:picMk id="6" creationId="{870DBB63-F6EE-4041-F296-AFCE965569A5}"/>
          </ac:picMkLst>
        </pc:picChg>
        <pc:picChg chg="add mod">
          <ac:chgData name="Goodman, Daniel F M" userId="3856083d-7deb-434e-baee-35426c02f58e" providerId="ADAL" clId="{4B6C387A-CDC7-4A18-BEF9-D891E8160EDD}" dt="2023-10-21T15:03:06.756" v="6355" actId="1076"/>
          <ac:picMkLst>
            <pc:docMk/>
            <pc:sldMk cId="2710239157" sldId="259"/>
            <ac:picMk id="16" creationId="{EAA16DCB-89F8-EA2F-2FF1-FE2B4E2C1BD5}"/>
          </ac:picMkLst>
        </pc:picChg>
        <pc:picChg chg="add mod ord">
          <ac:chgData name="Goodman, Daniel F M" userId="3856083d-7deb-434e-baee-35426c02f58e" providerId="ADAL" clId="{4B6C387A-CDC7-4A18-BEF9-D891E8160EDD}" dt="2023-10-21T15:20:32.252" v="7919" actId="1036"/>
          <ac:picMkLst>
            <pc:docMk/>
            <pc:sldMk cId="2710239157" sldId="259"/>
            <ac:picMk id="19" creationId="{BB2043F7-F3AE-3FD5-5033-F58BC006DDC4}"/>
          </ac:picMkLst>
        </pc:picChg>
        <pc:cxnChg chg="add mod">
          <ac:chgData name="Goodman, Daniel F M" userId="3856083d-7deb-434e-baee-35426c02f58e" providerId="ADAL" clId="{4B6C387A-CDC7-4A18-BEF9-D891E8160EDD}" dt="2023-10-21T15:02:58.009" v="6353" actId="164"/>
          <ac:cxnSpMkLst>
            <pc:docMk/>
            <pc:sldMk cId="2710239157" sldId="259"/>
            <ac:cxnSpMk id="9" creationId="{46901028-1270-F985-94FC-ECE5BFB08CFC}"/>
          </ac:cxnSpMkLst>
        </pc:cxnChg>
        <pc:cxnChg chg="add mod">
          <ac:chgData name="Goodman, Daniel F M" userId="3856083d-7deb-434e-baee-35426c02f58e" providerId="ADAL" clId="{4B6C387A-CDC7-4A18-BEF9-D891E8160EDD}" dt="2023-10-21T15:02:58.009" v="6353" actId="164"/>
          <ac:cxnSpMkLst>
            <pc:docMk/>
            <pc:sldMk cId="2710239157" sldId="259"/>
            <ac:cxnSpMk id="11" creationId="{497137C8-E8B3-64C5-9622-EF36C339AAB0}"/>
          </ac:cxnSpMkLst>
        </pc:cxnChg>
        <pc:cxnChg chg="add mod">
          <ac:chgData name="Goodman, Daniel F M" userId="3856083d-7deb-434e-baee-35426c02f58e" providerId="ADAL" clId="{4B6C387A-CDC7-4A18-BEF9-D891E8160EDD}" dt="2023-10-21T15:08:14.252" v="6361" actId="14100"/>
          <ac:cxnSpMkLst>
            <pc:docMk/>
            <pc:sldMk cId="2710239157" sldId="259"/>
            <ac:cxnSpMk id="13" creationId="{30B250A9-C8C6-7204-555C-2C2E62AB9706}"/>
          </ac:cxnSpMkLst>
        </pc:cxnChg>
      </pc:sldChg>
      <pc:sldChg chg="addSp delSp modSp add mod delAnim modAnim modNotesTx">
        <pc:chgData name="Goodman, Daniel F M" userId="3856083d-7deb-434e-baee-35426c02f58e" providerId="ADAL" clId="{4B6C387A-CDC7-4A18-BEF9-D891E8160EDD}" dt="2023-10-21T18:44:14.030" v="20419"/>
        <pc:sldMkLst>
          <pc:docMk/>
          <pc:sldMk cId="2504023975" sldId="260"/>
        </pc:sldMkLst>
        <pc:spChg chg="mod">
          <ac:chgData name="Goodman, Daniel F M" userId="3856083d-7deb-434e-baee-35426c02f58e" providerId="ADAL" clId="{4B6C387A-CDC7-4A18-BEF9-D891E8160EDD}" dt="2023-10-21T15:32:04.990" v="7936" actId="20577"/>
          <ac:spMkLst>
            <pc:docMk/>
            <pc:sldMk cId="2504023975" sldId="260"/>
            <ac:spMk id="4" creationId="{220F0135-CC52-EB18-CB0B-5335E947DD8E}"/>
          </ac:spMkLst>
        </pc:spChg>
        <pc:spChg chg="del">
          <ac:chgData name="Goodman, Daniel F M" userId="3856083d-7deb-434e-baee-35426c02f58e" providerId="ADAL" clId="{4B6C387A-CDC7-4A18-BEF9-D891E8160EDD}" dt="2023-10-21T15:32:09.050" v="7937" actId="478"/>
          <ac:spMkLst>
            <pc:docMk/>
            <pc:sldMk cId="2504023975" sldId="260"/>
            <ac:spMk id="5" creationId="{1357973F-A7D4-1E73-8093-5591F6BF67C6}"/>
          </ac:spMkLst>
        </pc:spChg>
        <pc:spChg chg="del mod">
          <ac:chgData name="Goodman, Daniel F M" userId="3856083d-7deb-434e-baee-35426c02f58e" providerId="ADAL" clId="{4B6C387A-CDC7-4A18-BEF9-D891E8160EDD}" dt="2023-10-21T15:32:16.521" v="7940" actId="478"/>
          <ac:spMkLst>
            <pc:docMk/>
            <pc:sldMk cId="2504023975" sldId="260"/>
            <ac:spMk id="8" creationId="{1142EB6D-DBD9-3B46-B0A7-A6856F50B9E3}"/>
          </ac:spMkLst>
        </pc:spChg>
        <pc:spChg chg="del mod">
          <ac:chgData name="Goodman, Daniel F M" userId="3856083d-7deb-434e-baee-35426c02f58e" providerId="ADAL" clId="{4B6C387A-CDC7-4A18-BEF9-D891E8160EDD}" dt="2023-10-21T15:32:20.684" v="7942" actId="478"/>
          <ac:spMkLst>
            <pc:docMk/>
            <pc:sldMk cId="2504023975" sldId="260"/>
            <ac:spMk id="10" creationId="{9B1C91FC-71C1-34D4-5AA0-391A48B5F771}"/>
          </ac:spMkLst>
        </pc:spChg>
        <pc:spChg chg="mod">
          <ac:chgData name="Goodman, Daniel F M" userId="3856083d-7deb-434e-baee-35426c02f58e" providerId="ADAL" clId="{4B6C387A-CDC7-4A18-BEF9-D891E8160EDD}" dt="2023-10-21T15:32:10.116" v="7938"/>
          <ac:spMkLst>
            <pc:docMk/>
            <pc:sldMk cId="2504023975" sldId="260"/>
            <ac:spMk id="12" creationId="{9E8F696C-2959-A91A-FB10-EA61F040B7BD}"/>
          </ac:spMkLst>
        </pc:spChg>
        <pc:spChg chg="mod">
          <ac:chgData name="Goodman, Daniel F M" userId="3856083d-7deb-434e-baee-35426c02f58e" providerId="ADAL" clId="{4B6C387A-CDC7-4A18-BEF9-D891E8160EDD}" dt="2023-10-21T15:32:10.116" v="7938"/>
          <ac:spMkLst>
            <pc:docMk/>
            <pc:sldMk cId="2504023975" sldId="260"/>
            <ac:spMk id="13" creationId="{58D26489-3CE5-9F10-7D5B-B3DCD0844759}"/>
          </ac:spMkLst>
        </pc:spChg>
        <pc:spChg chg="mod">
          <ac:chgData name="Goodman, Daniel F M" userId="3856083d-7deb-434e-baee-35426c02f58e" providerId="ADAL" clId="{4B6C387A-CDC7-4A18-BEF9-D891E8160EDD}" dt="2023-10-21T15:32:10.116" v="7938"/>
          <ac:spMkLst>
            <pc:docMk/>
            <pc:sldMk cId="2504023975" sldId="260"/>
            <ac:spMk id="28" creationId="{88B663E3-26D2-AAA2-2415-A594A7DA23F6}"/>
          </ac:spMkLst>
        </pc:spChg>
        <pc:spChg chg="mod">
          <ac:chgData name="Goodman, Daniel F M" userId="3856083d-7deb-434e-baee-35426c02f58e" providerId="ADAL" clId="{4B6C387A-CDC7-4A18-BEF9-D891E8160EDD}" dt="2023-10-21T15:32:10.116" v="7938"/>
          <ac:spMkLst>
            <pc:docMk/>
            <pc:sldMk cId="2504023975" sldId="260"/>
            <ac:spMk id="29" creationId="{57F5FCDF-2BC5-3528-7113-E5B1F76ADD67}"/>
          </ac:spMkLst>
        </pc:spChg>
        <pc:spChg chg="mod">
          <ac:chgData name="Goodman, Daniel F M" userId="3856083d-7deb-434e-baee-35426c02f58e" providerId="ADAL" clId="{4B6C387A-CDC7-4A18-BEF9-D891E8160EDD}" dt="2023-10-21T15:32:10.116" v="7938"/>
          <ac:spMkLst>
            <pc:docMk/>
            <pc:sldMk cId="2504023975" sldId="260"/>
            <ac:spMk id="30" creationId="{228781E7-2A60-B33A-9049-7E2897A2DF11}"/>
          </ac:spMkLst>
        </pc:spChg>
        <pc:spChg chg="mod">
          <ac:chgData name="Goodman, Daniel F M" userId="3856083d-7deb-434e-baee-35426c02f58e" providerId="ADAL" clId="{4B6C387A-CDC7-4A18-BEF9-D891E8160EDD}" dt="2023-10-21T15:32:10.116" v="7938"/>
          <ac:spMkLst>
            <pc:docMk/>
            <pc:sldMk cId="2504023975" sldId="260"/>
            <ac:spMk id="31" creationId="{F0C77378-8752-C3D6-B617-25CECFADFF0A}"/>
          </ac:spMkLst>
        </pc:spChg>
        <pc:spChg chg="mod">
          <ac:chgData name="Goodman, Daniel F M" userId="3856083d-7deb-434e-baee-35426c02f58e" providerId="ADAL" clId="{4B6C387A-CDC7-4A18-BEF9-D891E8160EDD}" dt="2023-10-21T15:32:10.116" v="7938"/>
          <ac:spMkLst>
            <pc:docMk/>
            <pc:sldMk cId="2504023975" sldId="260"/>
            <ac:spMk id="32" creationId="{931E2ED3-68C0-53C3-8CB4-5A99907608BD}"/>
          </ac:spMkLst>
        </pc:spChg>
        <pc:spChg chg="mod">
          <ac:chgData name="Goodman, Daniel F M" userId="3856083d-7deb-434e-baee-35426c02f58e" providerId="ADAL" clId="{4B6C387A-CDC7-4A18-BEF9-D891E8160EDD}" dt="2023-10-21T15:32:10.116" v="7938"/>
          <ac:spMkLst>
            <pc:docMk/>
            <pc:sldMk cId="2504023975" sldId="260"/>
            <ac:spMk id="33" creationId="{1C82C477-BEF5-C30A-DEAB-34B5F2815D5E}"/>
          </ac:spMkLst>
        </pc:spChg>
        <pc:spChg chg="mod">
          <ac:chgData name="Goodman, Daniel F M" userId="3856083d-7deb-434e-baee-35426c02f58e" providerId="ADAL" clId="{4B6C387A-CDC7-4A18-BEF9-D891E8160EDD}" dt="2023-10-21T15:32:10.116" v="7938"/>
          <ac:spMkLst>
            <pc:docMk/>
            <pc:sldMk cId="2504023975" sldId="260"/>
            <ac:spMk id="34" creationId="{1F11A4E8-D78D-8A36-F9DA-0C07AE0D689C}"/>
          </ac:spMkLst>
        </pc:spChg>
        <pc:spChg chg="add mod">
          <ac:chgData name="Goodman, Daniel F M" userId="3856083d-7deb-434e-baee-35426c02f58e" providerId="ADAL" clId="{4B6C387A-CDC7-4A18-BEF9-D891E8160EDD}" dt="2023-10-21T15:35:49.988" v="8454" actId="1076"/>
          <ac:spMkLst>
            <pc:docMk/>
            <pc:sldMk cId="2504023975" sldId="260"/>
            <ac:spMk id="37" creationId="{4764C79F-F672-4518-F395-D62E38CE0D82}"/>
          </ac:spMkLst>
        </pc:spChg>
        <pc:spChg chg="add mod">
          <ac:chgData name="Goodman, Daniel F M" userId="3856083d-7deb-434e-baee-35426c02f58e" providerId="ADAL" clId="{4B6C387A-CDC7-4A18-BEF9-D891E8160EDD}" dt="2023-10-21T15:43:18.635" v="8530" actId="1076"/>
          <ac:spMkLst>
            <pc:docMk/>
            <pc:sldMk cId="2504023975" sldId="260"/>
            <ac:spMk id="40" creationId="{CEF03FC2-2AC3-8621-7D0A-1A8A8B6A96C4}"/>
          </ac:spMkLst>
        </pc:spChg>
        <pc:spChg chg="add mod">
          <ac:chgData name="Goodman, Daniel F M" userId="3856083d-7deb-434e-baee-35426c02f58e" providerId="ADAL" clId="{4B6C387A-CDC7-4A18-BEF9-D891E8160EDD}" dt="2023-10-21T15:43:23.460" v="8531" actId="1076"/>
          <ac:spMkLst>
            <pc:docMk/>
            <pc:sldMk cId="2504023975" sldId="260"/>
            <ac:spMk id="43" creationId="{85E36CA1-C0CA-9BFD-5670-9E4726585BD7}"/>
          </ac:spMkLst>
        </pc:spChg>
        <pc:grpChg chg="add del mod">
          <ac:chgData name="Goodman, Daniel F M" userId="3856083d-7deb-434e-baee-35426c02f58e" providerId="ADAL" clId="{4B6C387A-CDC7-4A18-BEF9-D891E8160EDD}" dt="2023-10-21T15:32:20.684" v="7942" actId="478"/>
          <ac:grpSpMkLst>
            <pc:docMk/>
            <pc:sldMk cId="2504023975" sldId="260"/>
            <ac:grpSpMk id="2" creationId="{8492DE4B-0E9F-EBCC-3979-C006BC604C8A}"/>
          </ac:grpSpMkLst>
        </pc:grpChg>
        <pc:grpChg chg="mod topLvl">
          <ac:chgData name="Goodman, Daniel F M" userId="3856083d-7deb-434e-baee-35426c02f58e" providerId="ADAL" clId="{4B6C387A-CDC7-4A18-BEF9-D891E8160EDD}" dt="2023-10-21T15:43:00.365" v="8526" actId="1076"/>
          <ac:grpSpMkLst>
            <pc:docMk/>
            <pc:sldMk cId="2504023975" sldId="260"/>
            <ac:grpSpMk id="3" creationId="{18574652-E1C5-FD45-C4DB-A0597F54DBA6}"/>
          </ac:grpSpMkLst>
        </pc:grpChg>
        <pc:grpChg chg="mod">
          <ac:chgData name="Goodman, Daniel F M" userId="3856083d-7deb-434e-baee-35426c02f58e" providerId="ADAL" clId="{4B6C387A-CDC7-4A18-BEF9-D891E8160EDD}" dt="2023-10-21T15:32:10.116" v="7938"/>
          <ac:grpSpMkLst>
            <pc:docMk/>
            <pc:sldMk cId="2504023975" sldId="260"/>
            <ac:grpSpMk id="11" creationId="{26A0F7FB-11FF-BDDE-61AB-B99ECEEA42FD}"/>
          </ac:grpSpMkLst>
        </pc:grpChg>
        <pc:picChg chg="add mod">
          <ac:chgData name="Goodman, Daniel F M" userId="3856083d-7deb-434e-baee-35426c02f58e" providerId="ADAL" clId="{4B6C387A-CDC7-4A18-BEF9-D891E8160EDD}" dt="2023-10-21T18:44:14.030" v="20419"/>
          <ac:picMkLst>
            <pc:docMk/>
            <pc:sldMk cId="2504023975" sldId="260"/>
            <ac:picMk id="2" creationId="{A17BEC76-26EA-BDF0-6D10-FAB4C757C5CF}"/>
          </ac:picMkLst>
        </pc:picChg>
        <pc:picChg chg="del">
          <ac:chgData name="Goodman, Daniel F M" userId="3856083d-7deb-434e-baee-35426c02f58e" providerId="ADAL" clId="{4B6C387A-CDC7-4A18-BEF9-D891E8160EDD}" dt="2023-10-21T18:44:14.030" v="20419"/>
          <ac:picMkLst>
            <pc:docMk/>
            <pc:sldMk cId="2504023975" sldId="260"/>
            <ac:picMk id="6" creationId="{870DBB63-F6EE-4041-F296-AFCE965569A5}"/>
          </ac:picMkLst>
        </pc:picChg>
        <pc:picChg chg="add del mod">
          <ac:chgData name="Goodman, Daniel F M" userId="3856083d-7deb-434e-baee-35426c02f58e" providerId="ADAL" clId="{4B6C387A-CDC7-4A18-BEF9-D891E8160EDD}" dt="2023-10-21T15:43:56.739" v="8538" actId="478"/>
          <ac:picMkLst>
            <pc:docMk/>
            <pc:sldMk cId="2504023975" sldId="260"/>
            <ac:picMk id="51" creationId="{A46A3702-828F-BF7D-17CA-5DF2C82A7A9A}"/>
          </ac:picMkLst>
        </pc:picChg>
        <pc:picChg chg="add mod">
          <ac:chgData name="Goodman, Daniel F M" userId="3856083d-7deb-434e-baee-35426c02f58e" providerId="ADAL" clId="{4B6C387A-CDC7-4A18-BEF9-D891E8160EDD}" dt="2023-10-21T15:44:47.475" v="8549" actId="1076"/>
          <ac:picMkLst>
            <pc:docMk/>
            <pc:sldMk cId="2504023975" sldId="260"/>
            <ac:picMk id="53" creationId="{8E309C2F-376E-6732-D82E-BA2C1FFD8AF1}"/>
          </ac:picMkLst>
        </pc:picChg>
        <pc:picChg chg="add mod modCrop">
          <ac:chgData name="Goodman, Daniel F M" userId="3856083d-7deb-434e-baee-35426c02f58e" providerId="ADAL" clId="{4B6C387A-CDC7-4A18-BEF9-D891E8160EDD}" dt="2023-10-21T15:44:43.300" v="8548" actId="732"/>
          <ac:picMkLst>
            <pc:docMk/>
            <pc:sldMk cId="2504023975" sldId="260"/>
            <ac:picMk id="55" creationId="{D7290C3F-08C9-629C-6EAF-89589C3D9AA3}"/>
          </ac:picMkLst>
        </pc:picChg>
        <pc:picChg chg="add mod ord">
          <ac:chgData name="Goodman, Daniel F M" userId="3856083d-7deb-434e-baee-35426c02f58e" providerId="ADAL" clId="{4B6C387A-CDC7-4A18-BEF9-D891E8160EDD}" dt="2023-10-21T15:47:13.536" v="9019" actId="167"/>
          <ac:picMkLst>
            <pc:docMk/>
            <pc:sldMk cId="2504023975" sldId="260"/>
            <ac:picMk id="57" creationId="{90823F5A-B2FA-FF3A-50DF-793B6764F35F}"/>
          </ac:picMkLst>
        </pc:picChg>
        <pc:cxnChg chg="del mod">
          <ac:chgData name="Goodman, Daniel F M" userId="3856083d-7deb-434e-baee-35426c02f58e" providerId="ADAL" clId="{4B6C387A-CDC7-4A18-BEF9-D891E8160EDD}" dt="2023-10-21T15:32:18.369" v="7941" actId="478"/>
          <ac:cxnSpMkLst>
            <pc:docMk/>
            <pc:sldMk cId="2504023975" sldId="260"/>
            <ac:cxnSpMk id="7" creationId="{DB5A6D46-65B6-82AB-D99F-02F947F33127}"/>
          </ac:cxnSpMkLst>
        </pc:cxnChg>
        <pc:cxnChg chg="del mod topLvl">
          <ac:chgData name="Goodman, Daniel F M" userId="3856083d-7deb-434e-baee-35426c02f58e" providerId="ADAL" clId="{4B6C387A-CDC7-4A18-BEF9-D891E8160EDD}" dt="2023-10-21T15:32:20.684" v="7942" actId="478"/>
          <ac:cxnSpMkLst>
            <pc:docMk/>
            <pc:sldMk cId="2504023975" sldId="260"/>
            <ac:cxnSpMk id="9" creationId="{294539E0-607E-5540-08DD-14F2C6F6ED54}"/>
          </ac:cxnSpMkLst>
        </pc:cxnChg>
        <pc:cxnChg chg="mod">
          <ac:chgData name="Goodman, Daniel F M" userId="3856083d-7deb-434e-baee-35426c02f58e" providerId="ADAL" clId="{4B6C387A-CDC7-4A18-BEF9-D891E8160EDD}" dt="2023-10-21T15:32:10.116" v="7938"/>
          <ac:cxnSpMkLst>
            <pc:docMk/>
            <pc:sldMk cId="2504023975" sldId="260"/>
            <ac:cxnSpMk id="14" creationId="{28EBD386-38FC-731B-F737-1A37D9815C16}"/>
          </ac:cxnSpMkLst>
        </pc:cxnChg>
        <pc:cxnChg chg="mod">
          <ac:chgData name="Goodman, Daniel F M" userId="3856083d-7deb-434e-baee-35426c02f58e" providerId="ADAL" clId="{4B6C387A-CDC7-4A18-BEF9-D891E8160EDD}" dt="2023-10-21T15:32:10.116" v="7938"/>
          <ac:cxnSpMkLst>
            <pc:docMk/>
            <pc:sldMk cId="2504023975" sldId="260"/>
            <ac:cxnSpMk id="15" creationId="{5F437944-24EA-B360-D756-8A6CE881C974}"/>
          </ac:cxnSpMkLst>
        </pc:cxnChg>
        <pc:cxnChg chg="mod">
          <ac:chgData name="Goodman, Daniel F M" userId="3856083d-7deb-434e-baee-35426c02f58e" providerId="ADAL" clId="{4B6C387A-CDC7-4A18-BEF9-D891E8160EDD}" dt="2023-10-21T15:32:10.116" v="7938"/>
          <ac:cxnSpMkLst>
            <pc:docMk/>
            <pc:sldMk cId="2504023975" sldId="260"/>
            <ac:cxnSpMk id="16" creationId="{A65DCAD6-4EA6-B1F5-1ED9-C45F93C8B5BC}"/>
          </ac:cxnSpMkLst>
        </pc:cxnChg>
        <pc:cxnChg chg="mod">
          <ac:chgData name="Goodman, Daniel F M" userId="3856083d-7deb-434e-baee-35426c02f58e" providerId="ADAL" clId="{4B6C387A-CDC7-4A18-BEF9-D891E8160EDD}" dt="2023-10-21T15:32:10.116" v="7938"/>
          <ac:cxnSpMkLst>
            <pc:docMk/>
            <pc:sldMk cId="2504023975" sldId="260"/>
            <ac:cxnSpMk id="17" creationId="{CA7A94C4-6FF0-9CAC-EF34-10CD0F6E0AAF}"/>
          </ac:cxnSpMkLst>
        </pc:cxnChg>
        <pc:cxnChg chg="mod">
          <ac:chgData name="Goodman, Daniel F M" userId="3856083d-7deb-434e-baee-35426c02f58e" providerId="ADAL" clId="{4B6C387A-CDC7-4A18-BEF9-D891E8160EDD}" dt="2023-10-21T15:32:10.116" v="7938"/>
          <ac:cxnSpMkLst>
            <pc:docMk/>
            <pc:sldMk cId="2504023975" sldId="260"/>
            <ac:cxnSpMk id="18" creationId="{1D57ADD9-15FC-87A3-1377-D1D6A2BBBFA7}"/>
          </ac:cxnSpMkLst>
        </pc:cxnChg>
        <pc:cxnChg chg="mod">
          <ac:chgData name="Goodman, Daniel F M" userId="3856083d-7deb-434e-baee-35426c02f58e" providerId="ADAL" clId="{4B6C387A-CDC7-4A18-BEF9-D891E8160EDD}" dt="2023-10-21T15:32:10.116" v="7938"/>
          <ac:cxnSpMkLst>
            <pc:docMk/>
            <pc:sldMk cId="2504023975" sldId="260"/>
            <ac:cxnSpMk id="19" creationId="{89AD1A2B-A9EB-8BE9-333A-E2B10B1B8D64}"/>
          </ac:cxnSpMkLst>
        </pc:cxnChg>
        <pc:cxnChg chg="mod">
          <ac:chgData name="Goodman, Daniel F M" userId="3856083d-7deb-434e-baee-35426c02f58e" providerId="ADAL" clId="{4B6C387A-CDC7-4A18-BEF9-D891E8160EDD}" dt="2023-10-21T15:32:10.116" v="7938"/>
          <ac:cxnSpMkLst>
            <pc:docMk/>
            <pc:sldMk cId="2504023975" sldId="260"/>
            <ac:cxnSpMk id="20" creationId="{F7BA506E-34CF-0A98-C2F6-B6179BA2E214}"/>
          </ac:cxnSpMkLst>
        </pc:cxnChg>
        <pc:cxnChg chg="mod">
          <ac:chgData name="Goodman, Daniel F M" userId="3856083d-7deb-434e-baee-35426c02f58e" providerId="ADAL" clId="{4B6C387A-CDC7-4A18-BEF9-D891E8160EDD}" dt="2023-10-21T15:32:10.116" v="7938"/>
          <ac:cxnSpMkLst>
            <pc:docMk/>
            <pc:sldMk cId="2504023975" sldId="260"/>
            <ac:cxnSpMk id="21" creationId="{1B5F9DBD-FB9F-85E0-2B9A-F9F808AA7007}"/>
          </ac:cxnSpMkLst>
        </pc:cxnChg>
        <pc:cxnChg chg="mod">
          <ac:chgData name="Goodman, Daniel F M" userId="3856083d-7deb-434e-baee-35426c02f58e" providerId="ADAL" clId="{4B6C387A-CDC7-4A18-BEF9-D891E8160EDD}" dt="2023-10-21T15:32:10.116" v="7938"/>
          <ac:cxnSpMkLst>
            <pc:docMk/>
            <pc:sldMk cId="2504023975" sldId="260"/>
            <ac:cxnSpMk id="22" creationId="{5CF53E5E-1988-CE09-F7CE-4074A2AAD18F}"/>
          </ac:cxnSpMkLst>
        </pc:cxnChg>
        <pc:cxnChg chg="mod">
          <ac:chgData name="Goodman, Daniel F M" userId="3856083d-7deb-434e-baee-35426c02f58e" providerId="ADAL" clId="{4B6C387A-CDC7-4A18-BEF9-D891E8160EDD}" dt="2023-10-21T15:32:10.116" v="7938"/>
          <ac:cxnSpMkLst>
            <pc:docMk/>
            <pc:sldMk cId="2504023975" sldId="260"/>
            <ac:cxnSpMk id="23" creationId="{AC6676F9-0C60-6FB0-5C7C-862190D96263}"/>
          </ac:cxnSpMkLst>
        </pc:cxnChg>
        <pc:cxnChg chg="mod">
          <ac:chgData name="Goodman, Daniel F M" userId="3856083d-7deb-434e-baee-35426c02f58e" providerId="ADAL" clId="{4B6C387A-CDC7-4A18-BEF9-D891E8160EDD}" dt="2023-10-21T15:32:10.116" v="7938"/>
          <ac:cxnSpMkLst>
            <pc:docMk/>
            <pc:sldMk cId="2504023975" sldId="260"/>
            <ac:cxnSpMk id="24" creationId="{B496C21A-892F-E828-2748-42E5C990E7D3}"/>
          </ac:cxnSpMkLst>
        </pc:cxnChg>
        <pc:cxnChg chg="mod">
          <ac:chgData name="Goodman, Daniel F M" userId="3856083d-7deb-434e-baee-35426c02f58e" providerId="ADAL" clId="{4B6C387A-CDC7-4A18-BEF9-D891E8160EDD}" dt="2023-10-21T15:32:10.116" v="7938"/>
          <ac:cxnSpMkLst>
            <pc:docMk/>
            <pc:sldMk cId="2504023975" sldId="260"/>
            <ac:cxnSpMk id="25" creationId="{8B107E7D-8BCE-48B0-EBC4-980D4C83031E}"/>
          </ac:cxnSpMkLst>
        </pc:cxnChg>
        <pc:cxnChg chg="mod">
          <ac:chgData name="Goodman, Daniel F M" userId="3856083d-7deb-434e-baee-35426c02f58e" providerId="ADAL" clId="{4B6C387A-CDC7-4A18-BEF9-D891E8160EDD}" dt="2023-10-21T15:32:10.116" v="7938"/>
          <ac:cxnSpMkLst>
            <pc:docMk/>
            <pc:sldMk cId="2504023975" sldId="260"/>
            <ac:cxnSpMk id="26" creationId="{A19A3A74-E2C8-74B0-1864-6D031D8FC439}"/>
          </ac:cxnSpMkLst>
        </pc:cxnChg>
        <pc:cxnChg chg="mod">
          <ac:chgData name="Goodman, Daniel F M" userId="3856083d-7deb-434e-baee-35426c02f58e" providerId="ADAL" clId="{4B6C387A-CDC7-4A18-BEF9-D891E8160EDD}" dt="2023-10-21T15:32:10.116" v="7938"/>
          <ac:cxnSpMkLst>
            <pc:docMk/>
            <pc:sldMk cId="2504023975" sldId="260"/>
            <ac:cxnSpMk id="27" creationId="{A89173A2-287F-D5DD-31D9-BC948509374D}"/>
          </ac:cxnSpMkLst>
        </pc:cxnChg>
        <pc:cxnChg chg="add mod">
          <ac:chgData name="Goodman, Daniel F M" userId="3856083d-7deb-434e-baee-35426c02f58e" providerId="ADAL" clId="{4B6C387A-CDC7-4A18-BEF9-D891E8160EDD}" dt="2023-10-21T15:43:06.812" v="8527" actId="14100"/>
          <ac:cxnSpMkLst>
            <pc:docMk/>
            <pc:sldMk cId="2504023975" sldId="260"/>
            <ac:cxnSpMk id="36" creationId="{177F6377-ACB0-93EA-E0A9-AC30717B3E5F}"/>
          </ac:cxnSpMkLst>
        </pc:cxnChg>
        <pc:cxnChg chg="add mod">
          <ac:chgData name="Goodman, Daniel F M" userId="3856083d-7deb-434e-baee-35426c02f58e" providerId="ADAL" clId="{4B6C387A-CDC7-4A18-BEF9-D891E8160EDD}" dt="2023-10-21T15:43:15.372" v="8529" actId="14100"/>
          <ac:cxnSpMkLst>
            <pc:docMk/>
            <pc:sldMk cId="2504023975" sldId="260"/>
            <ac:cxnSpMk id="38" creationId="{C092A1CE-8360-04B5-44F2-28E9B2FFFBDA}"/>
          </ac:cxnSpMkLst>
        </pc:cxnChg>
        <pc:cxnChg chg="add mod">
          <ac:chgData name="Goodman, Daniel F M" userId="3856083d-7deb-434e-baee-35426c02f58e" providerId="ADAL" clId="{4B6C387A-CDC7-4A18-BEF9-D891E8160EDD}" dt="2023-10-21T15:43:36.044" v="8534" actId="14100"/>
          <ac:cxnSpMkLst>
            <pc:docMk/>
            <pc:sldMk cId="2504023975" sldId="260"/>
            <ac:cxnSpMk id="42" creationId="{DE75FBEE-387B-173E-22B3-AC9D02255FB8}"/>
          </ac:cxnSpMkLst>
        </pc:cxnChg>
      </pc:sldChg>
      <pc:sldChg chg="addSp delSp modSp add mod modAnim modNotesTx">
        <pc:chgData name="Goodman, Daniel F M" userId="3856083d-7deb-434e-baee-35426c02f58e" providerId="ADAL" clId="{4B6C387A-CDC7-4A18-BEF9-D891E8160EDD}" dt="2023-10-21T18:44:14.030" v="20419"/>
        <pc:sldMkLst>
          <pc:docMk/>
          <pc:sldMk cId="3582567502" sldId="261"/>
        </pc:sldMkLst>
        <pc:spChg chg="mod">
          <ac:chgData name="Goodman, Daniel F M" userId="3856083d-7deb-434e-baee-35426c02f58e" providerId="ADAL" clId="{4B6C387A-CDC7-4A18-BEF9-D891E8160EDD}" dt="2023-10-21T15:53:04.240" v="9505" actId="20577"/>
          <ac:spMkLst>
            <pc:docMk/>
            <pc:sldMk cId="3582567502" sldId="261"/>
            <ac:spMk id="4" creationId="{220F0135-CC52-EB18-CB0B-5335E947DD8E}"/>
          </ac:spMkLst>
        </pc:spChg>
        <pc:spChg chg="del">
          <ac:chgData name="Goodman, Daniel F M" userId="3856083d-7deb-434e-baee-35426c02f58e" providerId="ADAL" clId="{4B6C387A-CDC7-4A18-BEF9-D891E8160EDD}" dt="2023-10-21T15:52:06.142" v="9449" actId="478"/>
          <ac:spMkLst>
            <pc:docMk/>
            <pc:sldMk cId="3582567502" sldId="261"/>
            <ac:spMk id="5" creationId="{1357973F-A7D4-1E73-8093-5591F6BF67C6}"/>
          </ac:spMkLst>
        </pc:spChg>
        <pc:spChg chg="mod">
          <ac:chgData name="Goodman, Daniel F M" userId="3856083d-7deb-434e-baee-35426c02f58e" providerId="ADAL" clId="{4B6C387A-CDC7-4A18-BEF9-D891E8160EDD}" dt="2023-10-21T15:52:13.859" v="9450"/>
          <ac:spMkLst>
            <pc:docMk/>
            <pc:sldMk cId="3582567502" sldId="261"/>
            <ac:spMk id="7" creationId="{0D1820B6-0651-8CB1-5547-48E44C9A05F7}"/>
          </ac:spMkLst>
        </pc:spChg>
        <pc:spChg chg="mod">
          <ac:chgData name="Goodman, Daniel F M" userId="3856083d-7deb-434e-baee-35426c02f58e" providerId="ADAL" clId="{4B6C387A-CDC7-4A18-BEF9-D891E8160EDD}" dt="2023-10-21T15:52:13.859" v="9450"/>
          <ac:spMkLst>
            <pc:docMk/>
            <pc:sldMk cId="3582567502" sldId="261"/>
            <ac:spMk id="8" creationId="{94C33F04-A6E5-D3F5-34B9-ED4BA4F061B9}"/>
          </ac:spMkLst>
        </pc:spChg>
        <pc:spChg chg="mod">
          <ac:chgData name="Goodman, Daniel F M" userId="3856083d-7deb-434e-baee-35426c02f58e" providerId="ADAL" clId="{4B6C387A-CDC7-4A18-BEF9-D891E8160EDD}" dt="2023-10-21T15:52:13.859" v="9450"/>
          <ac:spMkLst>
            <pc:docMk/>
            <pc:sldMk cId="3582567502" sldId="261"/>
            <ac:spMk id="23" creationId="{F5EE43E0-1DE8-8AEB-853D-BE4F356218E2}"/>
          </ac:spMkLst>
        </pc:spChg>
        <pc:spChg chg="mod">
          <ac:chgData name="Goodman, Daniel F M" userId="3856083d-7deb-434e-baee-35426c02f58e" providerId="ADAL" clId="{4B6C387A-CDC7-4A18-BEF9-D891E8160EDD}" dt="2023-10-21T15:52:24.562" v="9452" actId="207"/>
          <ac:spMkLst>
            <pc:docMk/>
            <pc:sldMk cId="3582567502" sldId="261"/>
            <ac:spMk id="24" creationId="{3CA1049F-26FF-84C6-9AF9-FF9F4370FF32}"/>
          </ac:spMkLst>
        </pc:spChg>
        <pc:spChg chg="mod">
          <ac:chgData name="Goodman, Daniel F M" userId="3856083d-7deb-434e-baee-35426c02f58e" providerId="ADAL" clId="{4B6C387A-CDC7-4A18-BEF9-D891E8160EDD}" dt="2023-10-21T15:52:13.859" v="9450"/>
          <ac:spMkLst>
            <pc:docMk/>
            <pc:sldMk cId="3582567502" sldId="261"/>
            <ac:spMk id="25" creationId="{0F0D592B-C157-7D08-9FF9-05B7575B85CD}"/>
          </ac:spMkLst>
        </pc:spChg>
        <pc:spChg chg="mod">
          <ac:chgData name="Goodman, Daniel F M" userId="3856083d-7deb-434e-baee-35426c02f58e" providerId="ADAL" clId="{4B6C387A-CDC7-4A18-BEF9-D891E8160EDD}" dt="2023-10-21T15:52:13.859" v="9450"/>
          <ac:spMkLst>
            <pc:docMk/>
            <pc:sldMk cId="3582567502" sldId="261"/>
            <ac:spMk id="26" creationId="{C9CDBF56-3984-5A5F-F51B-96975920FD30}"/>
          </ac:spMkLst>
        </pc:spChg>
        <pc:spChg chg="mod">
          <ac:chgData name="Goodman, Daniel F M" userId="3856083d-7deb-434e-baee-35426c02f58e" providerId="ADAL" clId="{4B6C387A-CDC7-4A18-BEF9-D891E8160EDD}" dt="2023-10-21T15:52:13.859" v="9450"/>
          <ac:spMkLst>
            <pc:docMk/>
            <pc:sldMk cId="3582567502" sldId="261"/>
            <ac:spMk id="27" creationId="{B54DCF55-D10D-C50B-3007-61F45803B517}"/>
          </ac:spMkLst>
        </pc:spChg>
        <pc:spChg chg="mod">
          <ac:chgData name="Goodman, Daniel F M" userId="3856083d-7deb-434e-baee-35426c02f58e" providerId="ADAL" clId="{4B6C387A-CDC7-4A18-BEF9-D891E8160EDD}" dt="2023-10-21T15:52:13.859" v="9450"/>
          <ac:spMkLst>
            <pc:docMk/>
            <pc:sldMk cId="3582567502" sldId="261"/>
            <ac:spMk id="28" creationId="{9E18EA7B-6AD7-BDAF-2F5A-ED209574774E}"/>
          </ac:spMkLst>
        </pc:spChg>
        <pc:spChg chg="mod">
          <ac:chgData name="Goodman, Daniel F M" userId="3856083d-7deb-434e-baee-35426c02f58e" providerId="ADAL" clId="{4B6C387A-CDC7-4A18-BEF9-D891E8160EDD}" dt="2023-10-21T15:52:13.859" v="9450"/>
          <ac:spMkLst>
            <pc:docMk/>
            <pc:sldMk cId="3582567502" sldId="261"/>
            <ac:spMk id="29" creationId="{B79AD2FB-523A-85BD-B245-6512C48AA1ED}"/>
          </ac:spMkLst>
        </pc:spChg>
        <pc:spChg chg="add mod">
          <ac:chgData name="Goodman, Daniel F M" userId="3856083d-7deb-434e-baee-35426c02f58e" providerId="ADAL" clId="{4B6C387A-CDC7-4A18-BEF9-D891E8160EDD}" dt="2023-10-21T16:01:50.837" v="9598" actId="1076"/>
          <ac:spMkLst>
            <pc:docMk/>
            <pc:sldMk cId="3582567502" sldId="261"/>
            <ac:spMk id="30" creationId="{4E9689BA-0F80-BD15-208C-6FFFF0FCB840}"/>
          </ac:spMkLst>
        </pc:spChg>
        <pc:spChg chg="mod">
          <ac:chgData name="Goodman, Daniel F M" userId="3856083d-7deb-434e-baee-35426c02f58e" providerId="ADAL" clId="{4B6C387A-CDC7-4A18-BEF9-D891E8160EDD}" dt="2023-10-21T15:53:27.601" v="9506"/>
          <ac:spMkLst>
            <pc:docMk/>
            <pc:sldMk cId="3582567502" sldId="261"/>
            <ac:spMk id="33" creationId="{3EF1C4AA-72AA-60F3-2D5E-7C8D81FCD056}"/>
          </ac:spMkLst>
        </pc:spChg>
        <pc:spChg chg="mod">
          <ac:chgData name="Goodman, Daniel F M" userId="3856083d-7deb-434e-baee-35426c02f58e" providerId="ADAL" clId="{4B6C387A-CDC7-4A18-BEF9-D891E8160EDD}" dt="2023-10-21T15:53:27.601" v="9506"/>
          <ac:spMkLst>
            <pc:docMk/>
            <pc:sldMk cId="3582567502" sldId="261"/>
            <ac:spMk id="34" creationId="{ECC9FECC-09FE-977E-2760-5CD7903116D5}"/>
          </ac:spMkLst>
        </pc:spChg>
        <pc:spChg chg="mod">
          <ac:chgData name="Goodman, Daniel F M" userId="3856083d-7deb-434e-baee-35426c02f58e" providerId="ADAL" clId="{4B6C387A-CDC7-4A18-BEF9-D891E8160EDD}" dt="2023-10-21T15:53:57.562" v="9509" actId="207"/>
          <ac:spMkLst>
            <pc:docMk/>
            <pc:sldMk cId="3582567502" sldId="261"/>
            <ac:spMk id="49" creationId="{55D91FB9-8917-4120-DF10-A78906EFC0C6}"/>
          </ac:spMkLst>
        </pc:spChg>
        <pc:spChg chg="mod">
          <ac:chgData name="Goodman, Daniel F M" userId="3856083d-7deb-434e-baee-35426c02f58e" providerId="ADAL" clId="{4B6C387A-CDC7-4A18-BEF9-D891E8160EDD}" dt="2023-10-21T15:53:52.395" v="9508" actId="207"/>
          <ac:spMkLst>
            <pc:docMk/>
            <pc:sldMk cId="3582567502" sldId="261"/>
            <ac:spMk id="50" creationId="{A438646D-5F98-0A00-1E6A-A55224170284}"/>
          </ac:spMkLst>
        </pc:spChg>
        <pc:spChg chg="mod">
          <ac:chgData name="Goodman, Daniel F M" userId="3856083d-7deb-434e-baee-35426c02f58e" providerId="ADAL" clId="{4B6C387A-CDC7-4A18-BEF9-D891E8160EDD}" dt="2023-10-21T15:53:57.562" v="9509" actId="207"/>
          <ac:spMkLst>
            <pc:docMk/>
            <pc:sldMk cId="3582567502" sldId="261"/>
            <ac:spMk id="51" creationId="{F891F860-E5BA-BFA7-8A02-2067FBCD9786}"/>
          </ac:spMkLst>
        </pc:spChg>
        <pc:spChg chg="mod">
          <ac:chgData name="Goodman, Daniel F M" userId="3856083d-7deb-434e-baee-35426c02f58e" providerId="ADAL" clId="{4B6C387A-CDC7-4A18-BEF9-D891E8160EDD}" dt="2023-10-21T15:53:27.601" v="9506"/>
          <ac:spMkLst>
            <pc:docMk/>
            <pc:sldMk cId="3582567502" sldId="261"/>
            <ac:spMk id="52" creationId="{E23A1472-D660-99ED-91F7-E650B3273EE4}"/>
          </ac:spMkLst>
        </pc:spChg>
        <pc:spChg chg="mod">
          <ac:chgData name="Goodman, Daniel F M" userId="3856083d-7deb-434e-baee-35426c02f58e" providerId="ADAL" clId="{4B6C387A-CDC7-4A18-BEF9-D891E8160EDD}" dt="2023-10-21T15:54:15.444" v="9510" actId="207"/>
          <ac:spMkLst>
            <pc:docMk/>
            <pc:sldMk cId="3582567502" sldId="261"/>
            <ac:spMk id="53" creationId="{0C212852-22B2-43BF-B46C-F9A542D7690F}"/>
          </ac:spMkLst>
        </pc:spChg>
        <pc:spChg chg="mod">
          <ac:chgData name="Goodman, Daniel F M" userId="3856083d-7deb-434e-baee-35426c02f58e" providerId="ADAL" clId="{4B6C387A-CDC7-4A18-BEF9-D891E8160EDD}" dt="2023-10-21T15:54:15.444" v="9510" actId="207"/>
          <ac:spMkLst>
            <pc:docMk/>
            <pc:sldMk cId="3582567502" sldId="261"/>
            <ac:spMk id="54" creationId="{35F1AF7F-186B-4581-439E-3CE4C21471BA}"/>
          </ac:spMkLst>
        </pc:spChg>
        <pc:spChg chg="mod">
          <ac:chgData name="Goodman, Daniel F M" userId="3856083d-7deb-434e-baee-35426c02f58e" providerId="ADAL" clId="{4B6C387A-CDC7-4A18-BEF9-D891E8160EDD}" dt="2023-10-21T15:54:15.444" v="9510" actId="207"/>
          <ac:spMkLst>
            <pc:docMk/>
            <pc:sldMk cId="3582567502" sldId="261"/>
            <ac:spMk id="55" creationId="{01392F5A-89C9-7A2A-ECB2-20FE3E81B5FB}"/>
          </ac:spMkLst>
        </pc:spChg>
        <pc:spChg chg="add mod">
          <ac:chgData name="Goodman, Daniel F M" userId="3856083d-7deb-434e-baee-35426c02f58e" providerId="ADAL" clId="{4B6C387A-CDC7-4A18-BEF9-D891E8160EDD}" dt="2023-10-21T16:06:59.230" v="10557"/>
          <ac:spMkLst>
            <pc:docMk/>
            <pc:sldMk cId="3582567502" sldId="261"/>
            <ac:spMk id="56" creationId="{9370DC97-6E34-F4F5-C325-6D36ABDD81E2}"/>
          </ac:spMkLst>
        </pc:spChg>
        <pc:spChg chg="add mod">
          <ac:chgData name="Goodman, Daniel F M" userId="3856083d-7deb-434e-baee-35426c02f58e" providerId="ADAL" clId="{4B6C387A-CDC7-4A18-BEF9-D891E8160EDD}" dt="2023-10-21T16:12:44.663" v="11148" actId="20577"/>
          <ac:spMkLst>
            <pc:docMk/>
            <pc:sldMk cId="3582567502" sldId="261"/>
            <ac:spMk id="57" creationId="{43B4A723-3669-420A-5A5A-5B28763676F2}"/>
          </ac:spMkLst>
        </pc:spChg>
        <pc:spChg chg="add mod">
          <ac:chgData name="Goodman, Daniel F M" userId="3856083d-7deb-434e-baee-35426c02f58e" providerId="ADAL" clId="{4B6C387A-CDC7-4A18-BEF9-D891E8160EDD}" dt="2023-10-21T16:01:50.837" v="9598" actId="1076"/>
          <ac:spMkLst>
            <pc:docMk/>
            <pc:sldMk cId="3582567502" sldId="261"/>
            <ac:spMk id="59" creationId="{43E10AD9-B0B9-8E8C-3EE8-D97A53571988}"/>
          </ac:spMkLst>
        </pc:spChg>
        <pc:spChg chg="add mod">
          <ac:chgData name="Goodman, Daniel F M" userId="3856083d-7deb-434e-baee-35426c02f58e" providerId="ADAL" clId="{4B6C387A-CDC7-4A18-BEF9-D891E8160EDD}" dt="2023-10-21T16:14:30.472" v="11234" actId="164"/>
          <ac:spMkLst>
            <pc:docMk/>
            <pc:sldMk cId="3582567502" sldId="261"/>
            <ac:spMk id="61" creationId="{2E6A7519-FC87-79EF-F178-B91ED726F799}"/>
          </ac:spMkLst>
        </pc:spChg>
        <pc:spChg chg="add mod">
          <ac:chgData name="Goodman, Daniel F M" userId="3856083d-7deb-434e-baee-35426c02f58e" providerId="ADAL" clId="{4B6C387A-CDC7-4A18-BEF9-D891E8160EDD}" dt="2023-10-21T16:14:30.472" v="11234" actId="164"/>
          <ac:spMkLst>
            <pc:docMk/>
            <pc:sldMk cId="3582567502" sldId="261"/>
            <ac:spMk id="62" creationId="{F3C0F845-CE4A-F80B-7F4D-58EAAAAD79CF}"/>
          </ac:spMkLst>
        </pc:spChg>
        <pc:spChg chg="add mod">
          <ac:chgData name="Goodman, Daniel F M" userId="3856083d-7deb-434e-baee-35426c02f58e" providerId="ADAL" clId="{4B6C387A-CDC7-4A18-BEF9-D891E8160EDD}" dt="2023-10-21T16:14:30.472" v="11234" actId="164"/>
          <ac:spMkLst>
            <pc:docMk/>
            <pc:sldMk cId="3582567502" sldId="261"/>
            <ac:spMk id="63" creationId="{E4D1A17F-15EE-38C3-11E1-E77A58597EB7}"/>
          </ac:spMkLst>
        </pc:spChg>
        <pc:spChg chg="add mod">
          <ac:chgData name="Goodman, Daniel F M" userId="3856083d-7deb-434e-baee-35426c02f58e" providerId="ADAL" clId="{4B6C387A-CDC7-4A18-BEF9-D891E8160EDD}" dt="2023-10-21T16:14:30.472" v="11234" actId="164"/>
          <ac:spMkLst>
            <pc:docMk/>
            <pc:sldMk cId="3582567502" sldId="261"/>
            <ac:spMk id="64" creationId="{445D1B88-4BF1-9630-4ED5-E37A173C6344}"/>
          </ac:spMkLst>
        </pc:spChg>
        <pc:spChg chg="add mod">
          <ac:chgData name="Goodman, Daniel F M" userId="3856083d-7deb-434e-baee-35426c02f58e" providerId="ADAL" clId="{4B6C387A-CDC7-4A18-BEF9-D891E8160EDD}" dt="2023-10-21T16:14:30.472" v="11234" actId="164"/>
          <ac:spMkLst>
            <pc:docMk/>
            <pc:sldMk cId="3582567502" sldId="261"/>
            <ac:spMk id="65" creationId="{696B090A-EB80-487A-760F-E21143333B30}"/>
          </ac:spMkLst>
        </pc:spChg>
        <pc:spChg chg="add mod">
          <ac:chgData name="Goodman, Daniel F M" userId="3856083d-7deb-434e-baee-35426c02f58e" providerId="ADAL" clId="{4B6C387A-CDC7-4A18-BEF9-D891E8160EDD}" dt="2023-10-21T16:14:30.472" v="11234" actId="164"/>
          <ac:spMkLst>
            <pc:docMk/>
            <pc:sldMk cId="3582567502" sldId="261"/>
            <ac:spMk id="66" creationId="{342F97CD-0E2D-3647-989F-8245F33CC1B9}"/>
          </ac:spMkLst>
        </pc:spChg>
        <pc:spChg chg="add mod">
          <ac:chgData name="Goodman, Daniel F M" userId="3856083d-7deb-434e-baee-35426c02f58e" providerId="ADAL" clId="{4B6C387A-CDC7-4A18-BEF9-D891E8160EDD}" dt="2023-10-21T16:14:30.472" v="11234" actId="164"/>
          <ac:spMkLst>
            <pc:docMk/>
            <pc:sldMk cId="3582567502" sldId="261"/>
            <ac:spMk id="67" creationId="{80C0E2C3-155D-8E12-828C-73BEB270A7B2}"/>
          </ac:spMkLst>
        </pc:spChg>
        <pc:spChg chg="add mod">
          <ac:chgData name="Goodman, Daniel F M" userId="3856083d-7deb-434e-baee-35426c02f58e" providerId="ADAL" clId="{4B6C387A-CDC7-4A18-BEF9-D891E8160EDD}" dt="2023-10-21T16:14:30.472" v="11234" actId="164"/>
          <ac:spMkLst>
            <pc:docMk/>
            <pc:sldMk cId="3582567502" sldId="261"/>
            <ac:spMk id="68" creationId="{7E7099D0-47D9-2684-C5FB-B6FB8B8DFA4C}"/>
          </ac:spMkLst>
        </pc:spChg>
        <pc:spChg chg="add mod">
          <ac:chgData name="Goodman, Daniel F M" userId="3856083d-7deb-434e-baee-35426c02f58e" providerId="ADAL" clId="{4B6C387A-CDC7-4A18-BEF9-D891E8160EDD}" dt="2023-10-21T16:14:30.472" v="11234" actId="164"/>
          <ac:spMkLst>
            <pc:docMk/>
            <pc:sldMk cId="3582567502" sldId="261"/>
            <ac:spMk id="69" creationId="{9A2B2FC3-8142-F8E8-1865-CF40A366A0C4}"/>
          </ac:spMkLst>
        </pc:spChg>
        <pc:spChg chg="add mod">
          <ac:chgData name="Goodman, Daniel F M" userId="3856083d-7deb-434e-baee-35426c02f58e" providerId="ADAL" clId="{4B6C387A-CDC7-4A18-BEF9-D891E8160EDD}" dt="2023-10-21T16:14:30.472" v="11234" actId="164"/>
          <ac:spMkLst>
            <pc:docMk/>
            <pc:sldMk cId="3582567502" sldId="261"/>
            <ac:spMk id="70" creationId="{9926216A-2EEB-15B2-7108-07C2A0A99D37}"/>
          </ac:spMkLst>
        </pc:spChg>
        <pc:spChg chg="add mod">
          <ac:chgData name="Goodman, Daniel F M" userId="3856083d-7deb-434e-baee-35426c02f58e" providerId="ADAL" clId="{4B6C387A-CDC7-4A18-BEF9-D891E8160EDD}" dt="2023-10-21T16:14:30.472" v="11234" actId="164"/>
          <ac:spMkLst>
            <pc:docMk/>
            <pc:sldMk cId="3582567502" sldId="261"/>
            <ac:spMk id="71" creationId="{405C9FB7-8338-7672-83DB-89837BECBCA1}"/>
          </ac:spMkLst>
        </pc:spChg>
        <pc:spChg chg="add mod">
          <ac:chgData name="Goodman, Daniel F M" userId="3856083d-7deb-434e-baee-35426c02f58e" providerId="ADAL" clId="{4B6C387A-CDC7-4A18-BEF9-D891E8160EDD}" dt="2023-10-21T16:14:30.472" v="11234" actId="164"/>
          <ac:spMkLst>
            <pc:docMk/>
            <pc:sldMk cId="3582567502" sldId="261"/>
            <ac:spMk id="72" creationId="{093E0B3D-41E2-1232-26A2-228D7E22FEC0}"/>
          </ac:spMkLst>
        </pc:spChg>
        <pc:spChg chg="add mod">
          <ac:chgData name="Goodman, Daniel F M" userId="3856083d-7deb-434e-baee-35426c02f58e" providerId="ADAL" clId="{4B6C387A-CDC7-4A18-BEF9-D891E8160EDD}" dt="2023-10-21T16:14:30.472" v="11234" actId="164"/>
          <ac:spMkLst>
            <pc:docMk/>
            <pc:sldMk cId="3582567502" sldId="261"/>
            <ac:spMk id="73" creationId="{A6FB1C0F-BA68-34DD-71B3-3288F1D77CDB}"/>
          </ac:spMkLst>
        </pc:spChg>
        <pc:spChg chg="add mod">
          <ac:chgData name="Goodman, Daniel F M" userId="3856083d-7deb-434e-baee-35426c02f58e" providerId="ADAL" clId="{4B6C387A-CDC7-4A18-BEF9-D891E8160EDD}" dt="2023-10-21T16:14:30.472" v="11234" actId="164"/>
          <ac:spMkLst>
            <pc:docMk/>
            <pc:sldMk cId="3582567502" sldId="261"/>
            <ac:spMk id="74" creationId="{9B7F2030-315B-C144-10FC-FC37279D5D08}"/>
          </ac:spMkLst>
        </pc:spChg>
        <pc:spChg chg="add del mod">
          <ac:chgData name="Goodman, Daniel F M" userId="3856083d-7deb-434e-baee-35426c02f58e" providerId="ADAL" clId="{4B6C387A-CDC7-4A18-BEF9-D891E8160EDD}" dt="2023-10-21T16:12:41.909" v="11147" actId="478"/>
          <ac:spMkLst>
            <pc:docMk/>
            <pc:sldMk cId="3582567502" sldId="261"/>
            <ac:spMk id="85" creationId="{16D8AD42-F600-D229-983C-BD5B05E2E8A8}"/>
          </ac:spMkLst>
        </pc:spChg>
        <pc:spChg chg="add mod">
          <ac:chgData name="Goodman, Daniel F M" userId="3856083d-7deb-434e-baee-35426c02f58e" providerId="ADAL" clId="{4B6C387A-CDC7-4A18-BEF9-D891E8160EDD}" dt="2023-10-21T16:14:30.472" v="11234" actId="164"/>
          <ac:spMkLst>
            <pc:docMk/>
            <pc:sldMk cId="3582567502" sldId="261"/>
            <ac:spMk id="86" creationId="{E706623E-518F-0A46-3648-44420907C2A2}"/>
          </ac:spMkLst>
        </pc:spChg>
        <pc:spChg chg="add mod">
          <ac:chgData name="Goodman, Daniel F M" userId="3856083d-7deb-434e-baee-35426c02f58e" providerId="ADAL" clId="{4B6C387A-CDC7-4A18-BEF9-D891E8160EDD}" dt="2023-10-21T16:14:30.472" v="11234" actId="164"/>
          <ac:spMkLst>
            <pc:docMk/>
            <pc:sldMk cId="3582567502" sldId="261"/>
            <ac:spMk id="87" creationId="{0F6A7B9C-7AC2-C8F2-8A6B-22E85C4E06B5}"/>
          </ac:spMkLst>
        </pc:spChg>
        <pc:spChg chg="add mod">
          <ac:chgData name="Goodman, Daniel F M" userId="3856083d-7deb-434e-baee-35426c02f58e" providerId="ADAL" clId="{4B6C387A-CDC7-4A18-BEF9-D891E8160EDD}" dt="2023-10-21T16:14:30.472" v="11234" actId="164"/>
          <ac:spMkLst>
            <pc:docMk/>
            <pc:sldMk cId="3582567502" sldId="261"/>
            <ac:spMk id="88" creationId="{72D997AC-76C1-932A-BF7E-64CD540199E8}"/>
          </ac:spMkLst>
        </pc:spChg>
        <pc:grpChg chg="add mod">
          <ac:chgData name="Goodman, Daniel F M" userId="3856083d-7deb-434e-baee-35426c02f58e" providerId="ADAL" clId="{4B6C387A-CDC7-4A18-BEF9-D891E8160EDD}" dt="2023-10-21T16:01:50.837" v="9598" actId="1076"/>
          <ac:grpSpMkLst>
            <pc:docMk/>
            <pc:sldMk cId="3582567502" sldId="261"/>
            <ac:grpSpMk id="2" creationId="{2790B912-3463-BBE9-68FD-1FCC2147397B}"/>
          </ac:grpSpMkLst>
        </pc:grpChg>
        <pc:grpChg chg="mod">
          <ac:chgData name="Goodman, Daniel F M" userId="3856083d-7deb-434e-baee-35426c02f58e" providerId="ADAL" clId="{4B6C387A-CDC7-4A18-BEF9-D891E8160EDD}" dt="2023-10-21T15:52:13.859" v="9450"/>
          <ac:grpSpMkLst>
            <pc:docMk/>
            <pc:sldMk cId="3582567502" sldId="261"/>
            <ac:grpSpMk id="3" creationId="{CF99A251-99E0-A837-CF8D-01C315D612A3}"/>
          </ac:grpSpMkLst>
        </pc:grpChg>
        <pc:grpChg chg="add mod">
          <ac:chgData name="Goodman, Daniel F M" userId="3856083d-7deb-434e-baee-35426c02f58e" providerId="ADAL" clId="{4B6C387A-CDC7-4A18-BEF9-D891E8160EDD}" dt="2023-10-21T16:02:45.583" v="9599" actId="164"/>
          <ac:grpSpMkLst>
            <pc:docMk/>
            <pc:sldMk cId="3582567502" sldId="261"/>
            <ac:grpSpMk id="31" creationId="{400CFB24-8350-CADB-187B-565867DCCF6F}"/>
          </ac:grpSpMkLst>
        </pc:grpChg>
        <pc:grpChg chg="mod">
          <ac:chgData name="Goodman, Daniel F M" userId="3856083d-7deb-434e-baee-35426c02f58e" providerId="ADAL" clId="{4B6C387A-CDC7-4A18-BEF9-D891E8160EDD}" dt="2023-10-21T15:53:27.601" v="9506"/>
          <ac:grpSpMkLst>
            <pc:docMk/>
            <pc:sldMk cId="3582567502" sldId="261"/>
            <ac:grpSpMk id="32" creationId="{9A1BA554-1B30-839D-AC8B-770D2D50303B}"/>
          </ac:grpSpMkLst>
        </pc:grpChg>
        <pc:grpChg chg="add mod">
          <ac:chgData name="Goodman, Daniel F M" userId="3856083d-7deb-434e-baee-35426c02f58e" providerId="ADAL" clId="{4B6C387A-CDC7-4A18-BEF9-D891E8160EDD}" dt="2023-10-21T16:02:45.583" v="9599" actId="164"/>
          <ac:grpSpMkLst>
            <pc:docMk/>
            <pc:sldMk cId="3582567502" sldId="261"/>
            <ac:grpSpMk id="60" creationId="{D3E48392-3617-5D3A-5797-7785031A8878}"/>
          </ac:grpSpMkLst>
        </pc:grpChg>
        <pc:grpChg chg="add mod">
          <ac:chgData name="Goodman, Daniel F M" userId="3856083d-7deb-434e-baee-35426c02f58e" providerId="ADAL" clId="{4B6C387A-CDC7-4A18-BEF9-D891E8160EDD}" dt="2023-10-21T16:15:08.204" v="11240" actId="1076"/>
          <ac:grpSpMkLst>
            <pc:docMk/>
            <pc:sldMk cId="3582567502" sldId="261"/>
            <ac:grpSpMk id="91" creationId="{E11671AC-3C44-9CDC-FDE6-3209555FF3C4}"/>
          </ac:grpSpMkLst>
        </pc:grpChg>
        <pc:picChg chg="add mod">
          <ac:chgData name="Goodman, Daniel F M" userId="3856083d-7deb-434e-baee-35426c02f58e" providerId="ADAL" clId="{4B6C387A-CDC7-4A18-BEF9-D891E8160EDD}" dt="2023-10-21T18:44:14.030" v="20419"/>
          <ac:picMkLst>
            <pc:docMk/>
            <pc:sldMk cId="3582567502" sldId="261"/>
            <ac:picMk id="5" creationId="{723939DD-6407-7CD9-42F0-4955FCDB6002}"/>
          </ac:picMkLst>
        </pc:picChg>
        <pc:picChg chg="del">
          <ac:chgData name="Goodman, Daniel F M" userId="3856083d-7deb-434e-baee-35426c02f58e" providerId="ADAL" clId="{4B6C387A-CDC7-4A18-BEF9-D891E8160EDD}" dt="2023-10-21T18:44:14.030" v="20419"/>
          <ac:picMkLst>
            <pc:docMk/>
            <pc:sldMk cId="3582567502" sldId="261"/>
            <ac:picMk id="6" creationId="{870DBB63-F6EE-4041-F296-AFCE965569A5}"/>
          </ac:picMkLst>
        </pc:picChg>
        <pc:cxnChg chg="mod">
          <ac:chgData name="Goodman, Daniel F M" userId="3856083d-7deb-434e-baee-35426c02f58e" providerId="ADAL" clId="{4B6C387A-CDC7-4A18-BEF9-D891E8160EDD}" dt="2023-10-21T15:52:13.859" v="9450"/>
          <ac:cxnSpMkLst>
            <pc:docMk/>
            <pc:sldMk cId="3582567502" sldId="261"/>
            <ac:cxnSpMk id="9" creationId="{27AB3CEA-AC83-6D26-D88E-4BE15A26ED79}"/>
          </ac:cxnSpMkLst>
        </pc:cxnChg>
        <pc:cxnChg chg="mod">
          <ac:chgData name="Goodman, Daniel F M" userId="3856083d-7deb-434e-baee-35426c02f58e" providerId="ADAL" clId="{4B6C387A-CDC7-4A18-BEF9-D891E8160EDD}" dt="2023-10-21T15:52:13.859" v="9450"/>
          <ac:cxnSpMkLst>
            <pc:docMk/>
            <pc:sldMk cId="3582567502" sldId="261"/>
            <ac:cxnSpMk id="10" creationId="{6503A7C0-0864-7287-0281-B2BABCD684F5}"/>
          </ac:cxnSpMkLst>
        </pc:cxnChg>
        <pc:cxnChg chg="mod">
          <ac:chgData name="Goodman, Daniel F M" userId="3856083d-7deb-434e-baee-35426c02f58e" providerId="ADAL" clId="{4B6C387A-CDC7-4A18-BEF9-D891E8160EDD}" dt="2023-10-21T15:52:13.859" v="9450"/>
          <ac:cxnSpMkLst>
            <pc:docMk/>
            <pc:sldMk cId="3582567502" sldId="261"/>
            <ac:cxnSpMk id="11" creationId="{C27D82A0-FBF9-23ED-B650-DB2AA2AAE13C}"/>
          </ac:cxnSpMkLst>
        </pc:cxnChg>
        <pc:cxnChg chg="mod">
          <ac:chgData name="Goodman, Daniel F M" userId="3856083d-7deb-434e-baee-35426c02f58e" providerId="ADAL" clId="{4B6C387A-CDC7-4A18-BEF9-D891E8160EDD}" dt="2023-10-21T15:52:13.859" v="9450"/>
          <ac:cxnSpMkLst>
            <pc:docMk/>
            <pc:sldMk cId="3582567502" sldId="261"/>
            <ac:cxnSpMk id="12" creationId="{48A6F84A-9385-8EEF-8A00-20A6D1E75354}"/>
          </ac:cxnSpMkLst>
        </pc:cxnChg>
        <pc:cxnChg chg="mod">
          <ac:chgData name="Goodman, Daniel F M" userId="3856083d-7deb-434e-baee-35426c02f58e" providerId="ADAL" clId="{4B6C387A-CDC7-4A18-BEF9-D891E8160EDD}" dt="2023-10-21T15:52:13.859" v="9450"/>
          <ac:cxnSpMkLst>
            <pc:docMk/>
            <pc:sldMk cId="3582567502" sldId="261"/>
            <ac:cxnSpMk id="13" creationId="{B0A36211-BDBC-C9D8-8BD1-AAA07AE7E6BE}"/>
          </ac:cxnSpMkLst>
        </pc:cxnChg>
        <pc:cxnChg chg="mod">
          <ac:chgData name="Goodman, Daniel F M" userId="3856083d-7deb-434e-baee-35426c02f58e" providerId="ADAL" clId="{4B6C387A-CDC7-4A18-BEF9-D891E8160EDD}" dt="2023-10-21T15:52:13.859" v="9450"/>
          <ac:cxnSpMkLst>
            <pc:docMk/>
            <pc:sldMk cId="3582567502" sldId="261"/>
            <ac:cxnSpMk id="14" creationId="{7B7C033F-85B5-046C-291B-9B81C440D37B}"/>
          </ac:cxnSpMkLst>
        </pc:cxnChg>
        <pc:cxnChg chg="mod">
          <ac:chgData name="Goodman, Daniel F M" userId="3856083d-7deb-434e-baee-35426c02f58e" providerId="ADAL" clId="{4B6C387A-CDC7-4A18-BEF9-D891E8160EDD}" dt="2023-10-21T15:52:13.859" v="9450"/>
          <ac:cxnSpMkLst>
            <pc:docMk/>
            <pc:sldMk cId="3582567502" sldId="261"/>
            <ac:cxnSpMk id="15" creationId="{7A205321-CDB0-E49B-5A52-BE98BB76EFFE}"/>
          </ac:cxnSpMkLst>
        </pc:cxnChg>
        <pc:cxnChg chg="mod">
          <ac:chgData name="Goodman, Daniel F M" userId="3856083d-7deb-434e-baee-35426c02f58e" providerId="ADAL" clId="{4B6C387A-CDC7-4A18-BEF9-D891E8160EDD}" dt="2023-10-21T15:52:13.859" v="9450"/>
          <ac:cxnSpMkLst>
            <pc:docMk/>
            <pc:sldMk cId="3582567502" sldId="261"/>
            <ac:cxnSpMk id="16" creationId="{AE0326B9-1EA7-10F1-404D-19789041DA32}"/>
          </ac:cxnSpMkLst>
        </pc:cxnChg>
        <pc:cxnChg chg="mod">
          <ac:chgData name="Goodman, Daniel F M" userId="3856083d-7deb-434e-baee-35426c02f58e" providerId="ADAL" clId="{4B6C387A-CDC7-4A18-BEF9-D891E8160EDD}" dt="2023-10-21T15:52:13.859" v="9450"/>
          <ac:cxnSpMkLst>
            <pc:docMk/>
            <pc:sldMk cId="3582567502" sldId="261"/>
            <ac:cxnSpMk id="17" creationId="{A685363D-AEB9-633B-9CE3-4EC6C43687A6}"/>
          </ac:cxnSpMkLst>
        </pc:cxnChg>
        <pc:cxnChg chg="mod">
          <ac:chgData name="Goodman, Daniel F M" userId="3856083d-7deb-434e-baee-35426c02f58e" providerId="ADAL" clId="{4B6C387A-CDC7-4A18-BEF9-D891E8160EDD}" dt="2023-10-21T15:52:13.859" v="9450"/>
          <ac:cxnSpMkLst>
            <pc:docMk/>
            <pc:sldMk cId="3582567502" sldId="261"/>
            <ac:cxnSpMk id="18" creationId="{62F88844-4CB7-671C-149E-B24EF8CD0404}"/>
          </ac:cxnSpMkLst>
        </pc:cxnChg>
        <pc:cxnChg chg="mod">
          <ac:chgData name="Goodman, Daniel F M" userId="3856083d-7deb-434e-baee-35426c02f58e" providerId="ADAL" clId="{4B6C387A-CDC7-4A18-BEF9-D891E8160EDD}" dt="2023-10-21T15:52:13.859" v="9450"/>
          <ac:cxnSpMkLst>
            <pc:docMk/>
            <pc:sldMk cId="3582567502" sldId="261"/>
            <ac:cxnSpMk id="19" creationId="{97445686-2EF9-F13B-07EF-8F8B61F19346}"/>
          </ac:cxnSpMkLst>
        </pc:cxnChg>
        <pc:cxnChg chg="mod">
          <ac:chgData name="Goodman, Daniel F M" userId="3856083d-7deb-434e-baee-35426c02f58e" providerId="ADAL" clId="{4B6C387A-CDC7-4A18-BEF9-D891E8160EDD}" dt="2023-10-21T15:52:13.859" v="9450"/>
          <ac:cxnSpMkLst>
            <pc:docMk/>
            <pc:sldMk cId="3582567502" sldId="261"/>
            <ac:cxnSpMk id="20" creationId="{A0FB5C40-28A1-8EDD-DFA4-40F60E2C6944}"/>
          </ac:cxnSpMkLst>
        </pc:cxnChg>
        <pc:cxnChg chg="mod">
          <ac:chgData name="Goodman, Daniel F M" userId="3856083d-7deb-434e-baee-35426c02f58e" providerId="ADAL" clId="{4B6C387A-CDC7-4A18-BEF9-D891E8160EDD}" dt="2023-10-21T15:52:13.859" v="9450"/>
          <ac:cxnSpMkLst>
            <pc:docMk/>
            <pc:sldMk cId="3582567502" sldId="261"/>
            <ac:cxnSpMk id="21" creationId="{C4B9C1B3-4E0B-9E06-FA83-184689EE95BB}"/>
          </ac:cxnSpMkLst>
        </pc:cxnChg>
        <pc:cxnChg chg="mod">
          <ac:chgData name="Goodman, Daniel F M" userId="3856083d-7deb-434e-baee-35426c02f58e" providerId="ADAL" clId="{4B6C387A-CDC7-4A18-BEF9-D891E8160EDD}" dt="2023-10-21T15:52:13.859" v="9450"/>
          <ac:cxnSpMkLst>
            <pc:docMk/>
            <pc:sldMk cId="3582567502" sldId="261"/>
            <ac:cxnSpMk id="22" creationId="{9B8F5F01-7F88-E32D-216C-AD1774C86479}"/>
          </ac:cxnSpMkLst>
        </pc:cxnChg>
        <pc:cxnChg chg="mod">
          <ac:chgData name="Goodman, Daniel F M" userId="3856083d-7deb-434e-baee-35426c02f58e" providerId="ADAL" clId="{4B6C387A-CDC7-4A18-BEF9-D891E8160EDD}" dt="2023-10-21T15:53:27.601" v="9506"/>
          <ac:cxnSpMkLst>
            <pc:docMk/>
            <pc:sldMk cId="3582567502" sldId="261"/>
            <ac:cxnSpMk id="35" creationId="{49CDFF02-0163-275B-557D-847AB0C381EA}"/>
          </ac:cxnSpMkLst>
        </pc:cxnChg>
        <pc:cxnChg chg="mod">
          <ac:chgData name="Goodman, Daniel F M" userId="3856083d-7deb-434e-baee-35426c02f58e" providerId="ADAL" clId="{4B6C387A-CDC7-4A18-BEF9-D891E8160EDD}" dt="2023-10-21T15:53:27.601" v="9506"/>
          <ac:cxnSpMkLst>
            <pc:docMk/>
            <pc:sldMk cId="3582567502" sldId="261"/>
            <ac:cxnSpMk id="36" creationId="{32F0B919-A4E3-0D9F-B559-2A55163CF56D}"/>
          </ac:cxnSpMkLst>
        </pc:cxnChg>
        <pc:cxnChg chg="mod">
          <ac:chgData name="Goodman, Daniel F M" userId="3856083d-7deb-434e-baee-35426c02f58e" providerId="ADAL" clId="{4B6C387A-CDC7-4A18-BEF9-D891E8160EDD}" dt="2023-10-21T15:53:27.601" v="9506"/>
          <ac:cxnSpMkLst>
            <pc:docMk/>
            <pc:sldMk cId="3582567502" sldId="261"/>
            <ac:cxnSpMk id="37" creationId="{9094A19C-477F-C71B-64FE-3587D07CE02E}"/>
          </ac:cxnSpMkLst>
        </pc:cxnChg>
        <pc:cxnChg chg="mod">
          <ac:chgData name="Goodman, Daniel F M" userId="3856083d-7deb-434e-baee-35426c02f58e" providerId="ADAL" clId="{4B6C387A-CDC7-4A18-BEF9-D891E8160EDD}" dt="2023-10-21T15:53:27.601" v="9506"/>
          <ac:cxnSpMkLst>
            <pc:docMk/>
            <pc:sldMk cId="3582567502" sldId="261"/>
            <ac:cxnSpMk id="38" creationId="{5BB0868D-43F1-8A9B-E957-5CC31AEEDFFF}"/>
          </ac:cxnSpMkLst>
        </pc:cxnChg>
        <pc:cxnChg chg="mod">
          <ac:chgData name="Goodman, Daniel F M" userId="3856083d-7deb-434e-baee-35426c02f58e" providerId="ADAL" clId="{4B6C387A-CDC7-4A18-BEF9-D891E8160EDD}" dt="2023-10-21T15:53:27.601" v="9506"/>
          <ac:cxnSpMkLst>
            <pc:docMk/>
            <pc:sldMk cId="3582567502" sldId="261"/>
            <ac:cxnSpMk id="39" creationId="{A7641D59-5E76-B8FB-054C-70880278E480}"/>
          </ac:cxnSpMkLst>
        </pc:cxnChg>
        <pc:cxnChg chg="mod">
          <ac:chgData name="Goodman, Daniel F M" userId="3856083d-7deb-434e-baee-35426c02f58e" providerId="ADAL" clId="{4B6C387A-CDC7-4A18-BEF9-D891E8160EDD}" dt="2023-10-21T15:53:27.601" v="9506"/>
          <ac:cxnSpMkLst>
            <pc:docMk/>
            <pc:sldMk cId="3582567502" sldId="261"/>
            <ac:cxnSpMk id="40" creationId="{459D0EF6-6B07-32B1-F616-78E5320A7229}"/>
          </ac:cxnSpMkLst>
        </pc:cxnChg>
        <pc:cxnChg chg="mod">
          <ac:chgData name="Goodman, Daniel F M" userId="3856083d-7deb-434e-baee-35426c02f58e" providerId="ADAL" clId="{4B6C387A-CDC7-4A18-BEF9-D891E8160EDD}" dt="2023-10-21T15:53:27.601" v="9506"/>
          <ac:cxnSpMkLst>
            <pc:docMk/>
            <pc:sldMk cId="3582567502" sldId="261"/>
            <ac:cxnSpMk id="41" creationId="{763A52C1-A972-38F6-4416-200233183059}"/>
          </ac:cxnSpMkLst>
        </pc:cxnChg>
        <pc:cxnChg chg="mod">
          <ac:chgData name="Goodman, Daniel F M" userId="3856083d-7deb-434e-baee-35426c02f58e" providerId="ADAL" clId="{4B6C387A-CDC7-4A18-BEF9-D891E8160EDD}" dt="2023-10-21T15:53:27.601" v="9506"/>
          <ac:cxnSpMkLst>
            <pc:docMk/>
            <pc:sldMk cId="3582567502" sldId="261"/>
            <ac:cxnSpMk id="42" creationId="{D02771E1-4896-EA2F-5358-FDF5F655379F}"/>
          </ac:cxnSpMkLst>
        </pc:cxnChg>
        <pc:cxnChg chg="mod">
          <ac:chgData name="Goodman, Daniel F M" userId="3856083d-7deb-434e-baee-35426c02f58e" providerId="ADAL" clId="{4B6C387A-CDC7-4A18-BEF9-D891E8160EDD}" dt="2023-10-21T15:53:27.601" v="9506"/>
          <ac:cxnSpMkLst>
            <pc:docMk/>
            <pc:sldMk cId="3582567502" sldId="261"/>
            <ac:cxnSpMk id="43" creationId="{3D40A0BA-5BCF-5F13-4E2C-83DA19B9B156}"/>
          </ac:cxnSpMkLst>
        </pc:cxnChg>
        <pc:cxnChg chg="mod">
          <ac:chgData name="Goodman, Daniel F M" userId="3856083d-7deb-434e-baee-35426c02f58e" providerId="ADAL" clId="{4B6C387A-CDC7-4A18-BEF9-D891E8160EDD}" dt="2023-10-21T15:53:27.601" v="9506"/>
          <ac:cxnSpMkLst>
            <pc:docMk/>
            <pc:sldMk cId="3582567502" sldId="261"/>
            <ac:cxnSpMk id="44" creationId="{13E2A715-1CFD-FDA8-5F32-E2342AA206D7}"/>
          </ac:cxnSpMkLst>
        </pc:cxnChg>
        <pc:cxnChg chg="mod">
          <ac:chgData name="Goodman, Daniel F M" userId="3856083d-7deb-434e-baee-35426c02f58e" providerId="ADAL" clId="{4B6C387A-CDC7-4A18-BEF9-D891E8160EDD}" dt="2023-10-21T15:53:27.601" v="9506"/>
          <ac:cxnSpMkLst>
            <pc:docMk/>
            <pc:sldMk cId="3582567502" sldId="261"/>
            <ac:cxnSpMk id="45" creationId="{F2992657-CE63-53F4-B262-A1534F84A019}"/>
          </ac:cxnSpMkLst>
        </pc:cxnChg>
        <pc:cxnChg chg="mod">
          <ac:chgData name="Goodman, Daniel F M" userId="3856083d-7deb-434e-baee-35426c02f58e" providerId="ADAL" clId="{4B6C387A-CDC7-4A18-BEF9-D891E8160EDD}" dt="2023-10-21T15:53:27.601" v="9506"/>
          <ac:cxnSpMkLst>
            <pc:docMk/>
            <pc:sldMk cId="3582567502" sldId="261"/>
            <ac:cxnSpMk id="46" creationId="{FFDAD701-8E2D-AD7F-1D29-CB778E4A1D27}"/>
          </ac:cxnSpMkLst>
        </pc:cxnChg>
        <pc:cxnChg chg="mod">
          <ac:chgData name="Goodman, Daniel F M" userId="3856083d-7deb-434e-baee-35426c02f58e" providerId="ADAL" clId="{4B6C387A-CDC7-4A18-BEF9-D891E8160EDD}" dt="2023-10-21T15:53:27.601" v="9506"/>
          <ac:cxnSpMkLst>
            <pc:docMk/>
            <pc:sldMk cId="3582567502" sldId="261"/>
            <ac:cxnSpMk id="47" creationId="{3875804F-152C-F3D8-DB72-443B03944495}"/>
          </ac:cxnSpMkLst>
        </pc:cxnChg>
        <pc:cxnChg chg="mod">
          <ac:chgData name="Goodman, Daniel F M" userId="3856083d-7deb-434e-baee-35426c02f58e" providerId="ADAL" clId="{4B6C387A-CDC7-4A18-BEF9-D891E8160EDD}" dt="2023-10-21T15:53:27.601" v="9506"/>
          <ac:cxnSpMkLst>
            <pc:docMk/>
            <pc:sldMk cId="3582567502" sldId="261"/>
            <ac:cxnSpMk id="48" creationId="{E9A46289-0E6D-68EF-56AA-D800EF7EAFB5}"/>
          </ac:cxnSpMkLst>
        </pc:cxnChg>
        <pc:cxnChg chg="add mod">
          <ac:chgData name="Goodman, Daniel F M" userId="3856083d-7deb-434e-baee-35426c02f58e" providerId="ADAL" clId="{4B6C387A-CDC7-4A18-BEF9-D891E8160EDD}" dt="2023-10-21T16:14:30.472" v="11234" actId="164"/>
          <ac:cxnSpMkLst>
            <pc:docMk/>
            <pc:sldMk cId="3582567502" sldId="261"/>
            <ac:cxnSpMk id="76" creationId="{1A96CE77-FE1A-CCE5-9A49-E57D05BD3AD0}"/>
          </ac:cxnSpMkLst>
        </pc:cxnChg>
        <pc:cxnChg chg="add mod">
          <ac:chgData name="Goodman, Daniel F M" userId="3856083d-7deb-434e-baee-35426c02f58e" providerId="ADAL" clId="{4B6C387A-CDC7-4A18-BEF9-D891E8160EDD}" dt="2023-10-21T16:14:30.472" v="11234" actId="164"/>
          <ac:cxnSpMkLst>
            <pc:docMk/>
            <pc:sldMk cId="3582567502" sldId="261"/>
            <ac:cxnSpMk id="77" creationId="{177091BC-BE0E-16EC-9437-5FCA6FF94570}"/>
          </ac:cxnSpMkLst>
        </pc:cxnChg>
        <pc:cxnChg chg="add mod">
          <ac:chgData name="Goodman, Daniel F M" userId="3856083d-7deb-434e-baee-35426c02f58e" providerId="ADAL" clId="{4B6C387A-CDC7-4A18-BEF9-D891E8160EDD}" dt="2023-10-21T16:14:30.472" v="11234" actId="164"/>
          <ac:cxnSpMkLst>
            <pc:docMk/>
            <pc:sldMk cId="3582567502" sldId="261"/>
            <ac:cxnSpMk id="79" creationId="{F5E84155-440E-77A4-81A9-883BEBE6B760}"/>
          </ac:cxnSpMkLst>
        </pc:cxnChg>
        <pc:cxnChg chg="add mod">
          <ac:chgData name="Goodman, Daniel F M" userId="3856083d-7deb-434e-baee-35426c02f58e" providerId="ADAL" clId="{4B6C387A-CDC7-4A18-BEF9-D891E8160EDD}" dt="2023-10-21T16:14:30.472" v="11234" actId="164"/>
          <ac:cxnSpMkLst>
            <pc:docMk/>
            <pc:sldMk cId="3582567502" sldId="261"/>
            <ac:cxnSpMk id="90" creationId="{26869E4D-6C1A-F994-5E13-F1482DAB2FFB}"/>
          </ac:cxnSpMkLst>
        </pc:cxnChg>
      </pc:sldChg>
      <pc:sldChg chg="addSp delSp modSp add mod modAnim modNotesTx">
        <pc:chgData name="Goodman, Daniel F M" userId="3856083d-7deb-434e-baee-35426c02f58e" providerId="ADAL" clId="{4B6C387A-CDC7-4A18-BEF9-D891E8160EDD}" dt="2023-10-21T18:44:14.030" v="20419"/>
        <pc:sldMkLst>
          <pc:docMk/>
          <pc:sldMk cId="3828488105" sldId="262"/>
        </pc:sldMkLst>
        <pc:spChg chg="mod">
          <ac:chgData name="Goodman, Daniel F M" userId="3856083d-7deb-434e-baee-35426c02f58e" providerId="ADAL" clId="{4B6C387A-CDC7-4A18-BEF9-D891E8160EDD}" dt="2023-10-21T16:23:22.473" v="12185" actId="20577"/>
          <ac:spMkLst>
            <pc:docMk/>
            <pc:sldMk cId="3828488105" sldId="262"/>
            <ac:spMk id="4" creationId="{220F0135-CC52-EB18-CB0B-5335E947DD8E}"/>
          </ac:spMkLst>
        </pc:spChg>
        <pc:spChg chg="del">
          <ac:chgData name="Goodman, Daniel F M" userId="3856083d-7deb-434e-baee-35426c02f58e" providerId="ADAL" clId="{4B6C387A-CDC7-4A18-BEF9-D891E8160EDD}" dt="2023-10-21T16:22:55.296" v="12105" actId="478"/>
          <ac:spMkLst>
            <pc:docMk/>
            <pc:sldMk cId="3828488105" sldId="262"/>
            <ac:spMk id="5" creationId="{1357973F-A7D4-1E73-8093-5591F6BF67C6}"/>
          </ac:spMkLst>
        </pc:spChg>
        <pc:spChg chg="mod">
          <ac:chgData name="Goodman, Daniel F M" userId="3856083d-7deb-434e-baee-35426c02f58e" providerId="ADAL" clId="{4B6C387A-CDC7-4A18-BEF9-D891E8160EDD}" dt="2023-10-21T16:24:12.988" v="12190"/>
          <ac:spMkLst>
            <pc:docMk/>
            <pc:sldMk cId="3828488105" sldId="262"/>
            <ac:spMk id="8" creationId="{CF46F256-8E16-9FE0-ECDA-C546C67BBB58}"/>
          </ac:spMkLst>
        </pc:spChg>
        <pc:spChg chg="mod">
          <ac:chgData name="Goodman, Daniel F M" userId="3856083d-7deb-434e-baee-35426c02f58e" providerId="ADAL" clId="{4B6C387A-CDC7-4A18-BEF9-D891E8160EDD}" dt="2023-10-21T16:24:12.988" v="12190"/>
          <ac:spMkLst>
            <pc:docMk/>
            <pc:sldMk cId="3828488105" sldId="262"/>
            <ac:spMk id="9" creationId="{1CB7EB8F-1AD4-1E1C-0219-050FBF46A2E2}"/>
          </ac:spMkLst>
        </pc:spChg>
        <pc:spChg chg="mod">
          <ac:chgData name="Goodman, Daniel F M" userId="3856083d-7deb-434e-baee-35426c02f58e" providerId="ADAL" clId="{4B6C387A-CDC7-4A18-BEF9-D891E8160EDD}" dt="2023-10-21T16:24:12.988" v="12190"/>
          <ac:spMkLst>
            <pc:docMk/>
            <pc:sldMk cId="3828488105" sldId="262"/>
            <ac:spMk id="24" creationId="{5BAA6529-6066-7426-9DB1-7182EB6AD4C5}"/>
          </ac:spMkLst>
        </pc:spChg>
        <pc:spChg chg="mod">
          <ac:chgData name="Goodman, Daniel F M" userId="3856083d-7deb-434e-baee-35426c02f58e" providerId="ADAL" clId="{4B6C387A-CDC7-4A18-BEF9-D891E8160EDD}" dt="2023-10-21T16:24:23.268" v="12191" actId="207"/>
          <ac:spMkLst>
            <pc:docMk/>
            <pc:sldMk cId="3828488105" sldId="262"/>
            <ac:spMk id="25" creationId="{5FFC79CE-3945-46F6-99E7-AC582AA4AB56}"/>
          </ac:spMkLst>
        </pc:spChg>
        <pc:spChg chg="mod">
          <ac:chgData name="Goodman, Daniel F M" userId="3856083d-7deb-434e-baee-35426c02f58e" providerId="ADAL" clId="{4B6C387A-CDC7-4A18-BEF9-D891E8160EDD}" dt="2023-10-21T16:24:12.988" v="12190"/>
          <ac:spMkLst>
            <pc:docMk/>
            <pc:sldMk cId="3828488105" sldId="262"/>
            <ac:spMk id="26" creationId="{5AF17667-77BB-5A62-A533-3B6AA6C0F3FF}"/>
          </ac:spMkLst>
        </pc:spChg>
        <pc:spChg chg="mod">
          <ac:chgData name="Goodman, Daniel F M" userId="3856083d-7deb-434e-baee-35426c02f58e" providerId="ADAL" clId="{4B6C387A-CDC7-4A18-BEF9-D891E8160EDD}" dt="2023-10-21T16:24:12.988" v="12190"/>
          <ac:spMkLst>
            <pc:docMk/>
            <pc:sldMk cId="3828488105" sldId="262"/>
            <ac:spMk id="27" creationId="{E9543384-9391-C7AF-550A-C707ADEB7ECC}"/>
          </ac:spMkLst>
        </pc:spChg>
        <pc:spChg chg="mod">
          <ac:chgData name="Goodman, Daniel F M" userId="3856083d-7deb-434e-baee-35426c02f58e" providerId="ADAL" clId="{4B6C387A-CDC7-4A18-BEF9-D891E8160EDD}" dt="2023-10-21T16:24:12.988" v="12190"/>
          <ac:spMkLst>
            <pc:docMk/>
            <pc:sldMk cId="3828488105" sldId="262"/>
            <ac:spMk id="28" creationId="{579003A7-52FB-1A57-F403-1207FC6720C0}"/>
          </ac:spMkLst>
        </pc:spChg>
        <pc:spChg chg="mod">
          <ac:chgData name="Goodman, Daniel F M" userId="3856083d-7deb-434e-baee-35426c02f58e" providerId="ADAL" clId="{4B6C387A-CDC7-4A18-BEF9-D891E8160EDD}" dt="2023-10-21T16:24:12.988" v="12190"/>
          <ac:spMkLst>
            <pc:docMk/>
            <pc:sldMk cId="3828488105" sldId="262"/>
            <ac:spMk id="29" creationId="{D8A91A0E-BAB4-4C58-FDF1-F73BE3452699}"/>
          </ac:spMkLst>
        </pc:spChg>
        <pc:spChg chg="mod">
          <ac:chgData name="Goodman, Daniel F M" userId="3856083d-7deb-434e-baee-35426c02f58e" providerId="ADAL" clId="{4B6C387A-CDC7-4A18-BEF9-D891E8160EDD}" dt="2023-10-21T16:24:12.988" v="12190"/>
          <ac:spMkLst>
            <pc:docMk/>
            <pc:sldMk cId="3828488105" sldId="262"/>
            <ac:spMk id="30" creationId="{5EDE3D5C-6E16-546C-114F-3F8D54ECB284}"/>
          </ac:spMkLst>
        </pc:spChg>
        <pc:spChg chg="add mod">
          <ac:chgData name="Goodman, Daniel F M" userId="3856083d-7deb-434e-baee-35426c02f58e" providerId="ADAL" clId="{4B6C387A-CDC7-4A18-BEF9-D891E8160EDD}" dt="2023-10-21T17:01:18.819" v="13013" actId="1076"/>
          <ac:spMkLst>
            <pc:docMk/>
            <pc:sldMk cId="3828488105" sldId="262"/>
            <ac:spMk id="37" creationId="{E3D2115B-DD02-BB14-8172-68D940BB1632}"/>
          </ac:spMkLst>
        </pc:spChg>
        <pc:spChg chg="add mod">
          <ac:chgData name="Goodman, Daniel F M" userId="3856083d-7deb-434e-baee-35426c02f58e" providerId="ADAL" clId="{4B6C387A-CDC7-4A18-BEF9-D891E8160EDD}" dt="2023-10-21T17:03:21.891" v="13055" actId="1076"/>
          <ac:spMkLst>
            <pc:docMk/>
            <pc:sldMk cId="3828488105" sldId="262"/>
            <ac:spMk id="39" creationId="{9AB61FC3-EBC5-C888-0043-FC91C39D4165}"/>
          </ac:spMkLst>
        </pc:spChg>
        <pc:spChg chg="add mod">
          <ac:chgData name="Goodman, Daniel F M" userId="3856083d-7deb-434e-baee-35426c02f58e" providerId="ADAL" clId="{4B6C387A-CDC7-4A18-BEF9-D891E8160EDD}" dt="2023-10-21T17:03:28.284" v="13056" actId="1076"/>
          <ac:spMkLst>
            <pc:docMk/>
            <pc:sldMk cId="3828488105" sldId="262"/>
            <ac:spMk id="44" creationId="{D89D0FD2-6CE3-0DE8-7DA0-F032F0AA3ABE}"/>
          </ac:spMkLst>
        </pc:spChg>
        <pc:spChg chg="add mod">
          <ac:chgData name="Goodman, Daniel F M" userId="3856083d-7deb-434e-baee-35426c02f58e" providerId="ADAL" clId="{4B6C387A-CDC7-4A18-BEF9-D891E8160EDD}" dt="2023-10-21T17:02:58.908" v="13048" actId="1076"/>
          <ac:spMkLst>
            <pc:docMk/>
            <pc:sldMk cId="3828488105" sldId="262"/>
            <ac:spMk id="45" creationId="{91331705-FAE9-B856-7CC6-AC1F138F61D4}"/>
          </ac:spMkLst>
        </pc:spChg>
        <pc:grpChg chg="add mod">
          <ac:chgData name="Goodman, Daniel F M" userId="3856083d-7deb-434e-baee-35426c02f58e" providerId="ADAL" clId="{4B6C387A-CDC7-4A18-BEF9-D891E8160EDD}" dt="2023-10-21T17:00:26.348" v="12949" actId="1076"/>
          <ac:grpSpMkLst>
            <pc:docMk/>
            <pc:sldMk cId="3828488105" sldId="262"/>
            <ac:grpSpMk id="3" creationId="{867D5E7A-37AF-8566-3517-974A62433954}"/>
          </ac:grpSpMkLst>
        </pc:grpChg>
        <pc:grpChg chg="mod">
          <ac:chgData name="Goodman, Daniel F M" userId="3856083d-7deb-434e-baee-35426c02f58e" providerId="ADAL" clId="{4B6C387A-CDC7-4A18-BEF9-D891E8160EDD}" dt="2023-10-21T16:24:12.988" v="12190"/>
          <ac:grpSpMkLst>
            <pc:docMk/>
            <pc:sldMk cId="3828488105" sldId="262"/>
            <ac:grpSpMk id="7" creationId="{5E29BC9F-EFC2-3DA4-9144-B5CCDC1AF4D6}"/>
          </ac:grpSpMkLst>
        </pc:grpChg>
        <pc:grpChg chg="add mod">
          <ac:chgData name="Goodman, Daniel F M" userId="3856083d-7deb-434e-baee-35426c02f58e" providerId="ADAL" clId="{4B6C387A-CDC7-4A18-BEF9-D891E8160EDD}" dt="2023-10-21T17:01:14.475" v="13012" actId="1076"/>
          <ac:grpSpMkLst>
            <pc:docMk/>
            <pc:sldMk cId="3828488105" sldId="262"/>
            <ac:grpSpMk id="38" creationId="{BBCE7D7F-2998-1B47-0B88-DDD93979A269}"/>
          </ac:grpSpMkLst>
        </pc:grpChg>
        <pc:picChg chg="add mod">
          <ac:chgData name="Goodman, Daniel F M" userId="3856083d-7deb-434e-baee-35426c02f58e" providerId="ADAL" clId="{4B6C387A-CDC7-4A18-BEF9-D891E8160EDD}" dt="2023-10-21T17:00:16.436" v="12946" actId="1076"/>
          <ac:picMkLst>
            <pc:docMk/>
            <pc:sldMk cId="3828488105" sldId="262"/>
            <ac:picMk id="2" creationId="{68328B8F-71A1-AA15-7E0B-7B28E4C677DF}"/>
          </ac:picMkLst>
        </pc:picChg>
        <pc:picChg chg="add mod">
          <ac:chgData name="Goodman, Daniel F M" userId="3856083d-7deb-434e-baee-35426c02f58e" providerId="ADAL" clId="{4B6C387A-CDC7-4A18-BEF9-D891E8160EDD}" dt="2023-10-21T18:44:14.030" v="20419"/>
          <ac:picMkLst>
            <pc:docMk/>
            <pc:sldMk cId="3828488105" sldId="262"/>
            <ac:picMk id="5" creationId="{CDBBD9B5-88C2-80EB-E9B2-9980AF5EC90E}"/>
          </ac:picMkLst>
        </pc:picChg>
        <pc:picChg chg="del">
          <ac:chgData name="Goodman, Daniel F M" userId="3856083d-7deb-434e-baee-35426c02f58e" providerId="ADAL" clId="{4B6C387A-CDC7-4A18-BEF9-D891E8160EDD}" dt="2023-10-21T18:44:14.030" v="20419"/>
          <ac:picMkLst>
            <pc:docMk/>
            <pc:sldMk cId="3828488105" sldId="262"/>
            <ac:picMk id="6" creationId="{870DBB63-F6EE-4041-F296-AFCE965569A5}"/>
          </ac:picMkLst>
        </pc:picChg>
        <pc:picChg chg="add mod">
          <ac:chgData name="Goodman, Daniel F M" userId="3856083d-7deb-434e-baee-35426c02f58e" providerId="ADAL" clId="{4B6C387A-CDC7-4A18-BEF9-D891E8160EDD}" dt="2023-10-21T16:33:08.091" v="12215" actId="14100"/>
          <ac:picMkLst>
            <pc:docMk/>
            <pc:sldMk cId="3828488105" sldId="262"/>
            <ac:picMk id="32" creationId="{C3F98C48-5147-0476-F2B7-C6F104BB0468}"/>
          </ac:picMkLst>
        </pc:picChg>
        <pc:cxnChg chg="mod">
          <ac:chgData name="Goodman, Daniel F M" userId="3856083d-7deb-434e-baee-35426c02f58e" providerId="ADAL" clId="{4B6C387A-CDC7-4A18-BEF9-D891E8160EDD}" dt="2023-10-21T16:24:12.988" v="12190"/>
          <ac:cxnSpMkLst>
            <pc:docMk/>
            <pc:sldMk cId="3828488105" sldId="262"/>
            <ac:cxnSpMk id="10" creationId="{C1F73D4B-080A-AC7D-0832-3D63A3A2A242}"/>
          </ac:cxnSpMkLst>
        </pc:cxnChg>
        <pc:cxnChg chg="mod">
          <ac:chgData name="Goodman, Daniel F M" userId="3856083d-7deb-434e-baee-35426c02f58e" providerId="ADAL" clId="{4B6C387A-CDC7-4A18-BEF9-D891E8160EDD}" dt="2023-10-21T16:24:12.988" v="12190"/>
          <ac:cxnSpMkLst>
            <pc:docMk/>
            <pc:sldMk cId="3828488105" sldId="262"/>
            <ac:cxnSpMk id="11" creationId="{A474B659-A2DA-EF86-93CD-5EE16E95D8CB}"/>
          </ac:cxnSpMkLst>
        </pc:cxnChg>
        <pc:cxnChg chg="mod">
          <ac:chgData name="Goodman, Daniel F M" userId="3856083d-7deb-434e-baee-35426c02f58e" providerId="ADAL" clId="{4B6C387A-CDC7-4A18-BEF9-D891E8160EDD}" dt="2023-10-21T16:24:12.988" v="12190"/>
          <ac:cxnSpMkLst>
            <pc:docMk/>
            <pc:sldMk cId="3828488105" sldId="262"/>
            <ac:cxnSpMk id="12" creationId="{131CFC44-DBB4-3CBB-E219-49186637AB23}"/>
          </ac:cxnSpMkLst>
        </pc:cxnChg>
        <pc:cxnChg chg="mod">
          <ac:chgData name="Goodman, Daniel F M" userId="3856083d-7deb-434e-baee-35426c02f58e" providerId="ADAL" clId="{4B6C387A-CDC7-4A18-BEF9-D891E8160EDD}" dt="2023-10-21T16:24:12.988" v="12190"/>
          <ac:cxnSpMkLst>
            <pc:docMk/>
            <pc:sldMk cId="3828488105" sldId="262"/>
            <ac:cxnSpMk id="13" creationId="{A67A8C2D-D4D4-1317-18AD-F39BF9934017}"/>
          </ac:cxnSpMkLst>
        </pc:cxnChg>
        <pc:cxnChg chg="mod">
          <ac:chgData name="Goodman, Daniel F M" userId="3856083d-7deb-434e-baee-35426c02f58e" providerId="ADAL" clId="{4B6C387A-CDC7-4A18-BEF9-D891E8160EDD}" dt="2023-10-21T16:24:12.988" v="12190"/>
          <ac:cxnSpMkLst>
            <pc:docMk/>
            <pc:sldMk cId="3828488105" sldId="262"/>
            <ac:cxnSpMk id="14" creationId="{22B53686-E54F-D688-0C34-AFC14B708B51}"/>
          </ac:cxnSpMkLst>
        </pc:cxnChg>
        <pc:cxnChg chg="mod">
          <ac:chgData name="Goodman, Daniel F M" userId="3856083d-7deb-434e-baee-35426c02f58e" providerId="ADAL" clId="{4B6C387A-CDC7-4A18-BEF9-D891E8160EDD}" dt="2023-10-21T16:24:12.988" v="12190"/>
          <ac:cxnSpMkLst>
            <pc:docMk/>
            <pc:sldMk cId="3828488105" sldId="262"/>
            <ac:cxnSpMk id="15" creationId="{50F9277B-32DA-B1C9-D4FA-1B0E4BFDCFE3}"/>
          </ac:cxnSpMkLst>
        </pc:cxnChg>
        <pc:cxnChg chg="mod">
          <ac:chgData name="Goodman, Daniel F M" userId="3856083d-7deb-434e-baee-35426c02f58e" providerId="ADAL" clId="{4B6C387A-CDC7-4A18-BEF9-D891E8160EDD}" dt="2023-10-21T16:24:12.988" v="12190"/>
          <ac:cxnSpMkLst>
            <pc:docMk/>
            <pc:sldMk cId="3828488105" sldId="262"/>
            <ac:cxnSpMk id="16" creationId="{04DC23E6-AFAB-035F-A333-8EEBFAB56C88}"/>
          </ac:cxnSpMkLst>
        </pc:cxnChg>
        <pc:cxnChg chg="mod">
          <ac:chgData name="Goodman, Daniel F M" userId="3856083d-7deb-434e-baee-35426c02f58e" providerId="ADAL" clId="{4B6C387A-CDC7-4A18-BEF9-D891E8160EDD}" dt="2023-10-21T16:24:12.988" v="12190"/>
          <ac:cxnSpMkLst>
            <pc:docMk/>
            <pc:sldMk cId="3828488105" sldId="262"/>
            <ac:cxnSpMk id="17" creationId="{9CFB82F3-4591-1975-7ED1-88B71246A27A}"/>
          </ac:cxnSpMkLst>
        </pc:cxnChg>
        <pc:cxnChg chg="mod">
          <ac:chgData name="Goodman, Daniel F M" userId="3856083d-7deb-434e-baee-35426c02f58e" providerId="ADAL" clId="{4B6C387A-CDC7-4A18-BEF9-D891E8160EDD}" dt="2023-10-21T16:24:12.988" v="12190"/>
          <ac:cxnSpMkLst>
            <pc:docMk/>
            <pc:sldMk cId="3828488105" sldId="262"/>
            <ac:cxnSpMk id="18" creationId="{5B724156-D1D5-82C0-E0C2-0C469289CB90}"/>
          </ac:cxnSpMkLst>
        </pc:cxnChg>
        <pc:cxnChg chg="mod">
          <ac:chgData name="Goodman, Daniel F M" userId="3856083d-7deb-434e-baee-35426c02f58e" providerId="ADAL" clId="{4B6C387A-CDC7-4A18-BEF9-D891E8160EDD}" dt="2023-10-21T16:24:12.988" v="12190"/>
          <ac:cxnSpMkLst>
            <pc:docMk/>
            <pc:sldMk cId="3828488105" sldId="262"/>
            <ac:cxnSpMk id="19" creationId="{2038C978-B1F7-1AE4-D071-662EE47B5F6F}"/>
          </ac:cxnSpMkLst>
        </pc:cxnChg>
        <pc:cxnChg chg="mod">
          <ac:chgData name="Goodman, Daniel F M" userId="3856083d-7deb-434e-baee-35426c02f58e" providerId="ADAL" clId="{4B6C387A-CDC7-4A18-BEF9-D891E8160EDD}" dt="2023-10-21T16:24:12.988" v="12190"/>
          <ac:cxnSpMkLst>
            <pc:docMk/>
            <pc:sldMk cId="3828488105" sldId="262"/>
            <ac:cxnSpMk id="20" creationId="{BDE51B13-5D7D-E2E0-AACF-88F9F87F42E2}"/>
          </ac:cxnSpMkLst>
        </pc:cxnChg>
        <pc:cxnChg chg="mod">
          <ac:chgData name="Goodman, Daniel F M" userId="3856083d-7deb-434e-baee-35426c02f58e" providerId="ADAL" clId="{4B6C387A-CDC7-4A18-BEF9-D891E8160EDD}" dt="2023-10-21T16:24:12.988" v="12190"/>
          <ac:cxnSpMkLst>
            <pc:docMk/>
            <pc:sldMk cId="3828488105" sldId="262"/>
            <ac:cxnSpMk id="21" creationId="{D3CF56D1-F633-C7B7-C745-424AAD0D59F6}"/>
          </ac:cxnSpMkLst>
        </pc:cxnChg>
        <pc:cxnChg chg="mod">
          <ac:chgData name="Goodman, Daniel F M" userId="3856083d-7deb-434e-baee-35426c02f58e" providerId="ADAL" clId="{4B6C387A-CDC7-4A18-BEF9-D891E8160EDD}" dt="2023-10-21T16:24:12.988" v="12190"/>
          <ac:cxnSpMkLst>
            <pc:docMk/>
            <pc:sldMk cId="3828488105" sldId="262"/>
            <ac:cxnSpMk id="22" creationId="{4BD5936D-2488-8E1F-BDBD-9770EE9EC965}"/>
          </ac:cxnSpMkLst>
        </pc:cxnChg>
        <pc:cxnChg chg="mod">
          <ac:chgData name="Goodman, Daniel F M" userId="3856083d-7deb-434e-baee-35426c02f58e" providerId="ADAL" clId="{4B6C387A-CDC7-4A18-BEF9-D891E8160EDD}" dt="2023-10-21T16:24:12.988" v="12190"/>
          <ac:cxnSpMkLst>
            <pc:docMk/>
            <pc:sldMk cId="3828488105" sldId="262"/>
            <ac:cxnSpMk id="23" creationId="{70812939-465D-1AD2-631F-964D417F8466}"/>
          </ac:cxnSpMkLst>
        </pc:cxnChg>
        <pc:cxnChg chg="add mod">
          <ac:chgData name="Goodman, Daniel F M" userId="3856083d-7deb-434e-baee-35426c02f58e" providerId="ADAL" clId="{4B6C387A-CDC7-4A18-BEF9-D891E8160EDD}" dt="2023-10-21T17:00:26.348" v="12949" actId="1076"/>
          <ac:cxnSpMkLst>
            <pc:docMk/>
            <pc:sldMk cId="3828488105" sldId="262"/>
            <ac:cxnSpMk id="34" creationId="{34EF9BCF-3B07-9E8D-224D-EF90B1B45F48}"/>
          </ac:cxnSpMkLst>
        </pc:cxnChg>
      </pc:sldChg>
      <pc:sldChg chg="addSp delSp modSp add mod delAnim modAnim modNotesTx">
        <pc:chgData name="Goodman, Daniel F M" userId="3856083d-7deb-434e-baee-35426c02f58e" providerId="ADAL" clId="{4B6C387A-CDC7-4A18-BEF9-D891E8160EDD}" dt="2023-10-21T18:44:14.030" v="20419"/>
        <pc:sldMkLst>
          <pc:docMk/>
          <pc:sldMk cId="926889596" sldId="263"/>
        </pc:sldMkLst>
        <pc:spChg chg="add mod">
          <ac:chgData name="Goodman, Daniel F M" userId="3856083d-7deb-434e-baee-35426c02f58e" providerId="ADAL" clId="{4B6C387A-CDC7-4A18-BEF9-D891E8160EDD}" dt="2023-10-21T17:33:40.782" v="16727" actId="164"/>
          <ac:spMkLst>
            <pc:docMk/>
            <pc:sldMk cId="926889596" sldId="263"/>
            <ac:spMk id="2" creationId="{8B8A4354-3827-5782-8B72-C689CE7F9FD7}"/>
          </ac:spMkLst>
        </pc:spChg>
        <pc:spChg chg="add mod">
          <ac:chgData name="Goodman, Daniel F M" userId="3856083d-7deb-434e-baee-35426c02f58e" providerId="ADAL" clId="{4B6C387A-CDC7-4A18-BEF9-D891E8160EDD}" dt="2023-10-21T17:33:40.782" v="16727" actId="164"/>
          <ac:spMkLst>
            <pc:docMk/>
            <pc:sldMk cId="926889596" sldId="263"/>
            <ac:spMk id="3" creationId="{F4074C57-3307-EF36-93AB-0FE04932AB3A}"/>
          </ac:spMkLst>
        </pc:spChg>
        <pc:spChg chg="mod">
          <ac:chgData name="Goodman, Daniel F M" userId="3856083d-7deb-434e-baee-35426c02f58e" providerId="ADAL" clId="{4B6C387A-CDC7-4A18-BEF9-D891E8160EDD}" dt="2023-10-21T17:23:48.964" v="15671" actId="20577"/>
          <ac:spMkLst>
            <pc:docMk/>
            <pc:sldMk cId="926889596" sldId="263"/>
            <ac:spMk id="4" creationId="{220F0135-CC52-EB18-CB0B-5335E947DD8E}"/>
          </ac:spMkLst>
        </pc:spChg>
        <pc:spChg chg="del">
          <ac:chgData name="Goodman, Daniel F M" userId="3856083d-7deb-434e-baee-35426c02f58e" providerId="ADAL" clId="{4B6C387A-CDC7-4A18-BEF9-D891E8160EDD}" dt="2023-10-21T17:24:46.901" v="15871" actId="478"/>
          <ac:spMkLst>
            <pc:docMk/>
            <pc:sldMk cId="926889596" sldId="263"/>
            <ac:spMk id="5" creationId="{1357973F-A7D4-1E73-8093-5591F6BF67C6}"/>
          </ac:spMkLst>
        </pc:spChg>
        <pc:spChg chg="mod">
          <ac:chgData name="Goodman, Daniel F M" userId="3856083d-7deb-434e-baee-35426c02f58e" providerId="ADAL" clId="{4B6C387A-CDC7-4A18-BEF9-D891E8160EDD}" dt="2023-10-21T17:27:15.256" v="15952"/>
          <ac:spMkLst>
            <pc:docMk/>
            <pc:sldMk cId="926889596" sldId="263"/>
            <ac:spMk id="11" creationId="{2282B620-2FFD-FC1C-7731-1AA039B5AC9D}"/>
          </ac:spMkLst>
        </pc:spChg>
        <pc:spChg chg="mod">
          <ac:chgData name="Goodman, Daniel F M" userId="3856083d-7deb-434e-baee-35426c02f58e" providerId="ADAL" clId="{4B6C387A-CDC7-4A18-BEF9-D891E8160EDD}" dt="2023-10-21T17:27:15.256" v="15952"/>
          <ac:spMkLst>
            <pc:docMk/>
            <pc:sldMk cId="926889596" sldId="263"/>
            <ac:spMk id="12" creationId="{2B066C67-0FF9-B20D-084A-214F3484D4AD}"/>
          </ac:spMkLst>
        </pc:spChg>
        <pc:spChg chg="mod">
          <ac:chgData name="Goodman, Daniel F M" userId="3856083d-7deb-434e-baee-35426c02f58e" providerId="ADAL" clId="{4B6C387A-CDC7-4A18-BEF9-D891E8160EDD}" dt="2023-10-21T17:27:15.256" v="15952"/>
          <ac:spMkLst>
            <pc:docMk/>
            <pc:sldMk cId="926889596" sldId="263"/>
            <ac:spMk id="13" creationId="{24EB8E48-103A-BC96-5673-72965A29B738}"/>
          </ac:spMkLst>
        </pc:spChg>
        <pc:spChg chg="mod">
          <ac:chgData name="Goodman, Daniel F M" userId="3856083d-7deb-434e-baee-35426c02f58e" providerId="ADAL" clId="{4B6C387A-CDC7-4A18-BEF9-D891E8160EDD}" dt="2023-10-21T17:27:15.256" v="15952"/>
          <ac:spMkLst>
            <pc:docMk/>
            <pc:sldMk cId="926889596" sldId="263"/>
            <ac:spMk id="14" creationId="{34033365-4972-CEDF-DB58-562E5B573A2C}"/>
          </ac:spMkLst>
        </pc:spChg>
        <pc:spChg chg="mod">
          <ac:chgData name="Goodman, Daniel F M" userId="3856083d-7deb-434e-baee-35426c02f58e" providerId="ADAL" clId="{4B6C387A-CDC7-4A18-BEF9-D891E8160EDD}" dt="2023-10-21T17:27:15.256" v="15952"/>
          <ac:spMkLst>
            <pc:docMk/>
            <pc:sldMk cId="926889596" sldId="263"/>
            <ac:spMk id="15" creationId="{59EE6C53-14C7-705A-4F13-31BB823FA711}"/>
          </ac:spMkLst>
        </pc:spChg>
        <pc:spChg chg="mod">
          <ac:chgData name="Goodman, Daniel F M" userId="3856083d-7deb-434e-baee-35426c02f58e" providerId="ADAL" clId="{4B6C387A-CDC7-4A18-BEF9-D891E8160EDD}" dt="2023-10-21T17:27:15.256" v="15952"/>
          <ac:spMkLst>
            <pc:docMk/>
            <pc:sldMk cId="926889596" sldId="263"/>
            <ac:spMk id="16" creationId="{2B59BE74-FC22-EA2C-5E63-4C500CEF5858}"/>
          </ac:spMkLst>
        </pc:spChg>
        <pc:spChg chg="mod">
          <ac:chgData name="Goodman, Daniel F M" userId="3856083d-7deb-434e-baee-35426c02f58e" providerId="ADAL" clId="{4B6C387A-CDC7-4A18-BEF9-D891E8160EDD}" dt="2023-10-21T17:27:15.256" v="15952"/>
          <ac:spMkLst>
            <pc:docMk/>
            <pc:sldMk cId="926889596" sldId="263"/>
            <ac:spMk id="17" creationId="{7CFEBEC3-A7C3-1446-95B5-E53DBA33F486}"/>
          </ac:spMkLst>
        </pc:spChg>
        <pc:spChg chg="mod">
          <ac:chgData name="Goodman, Daniel F M" userId="3856083d-7deb-434e-baee-35426c02f58e" providerId="ADAL" clId="{4B6C387A-CDC7-4A18-BEF9-D891E8160EDD}" dt="2023-10-21T17:27:15.256" v="15952"/>
          <ac:spMkLst>
            <pc:docMk/>
            <pc:sldMk cId="926889596" sldId="263"/>
            <ac:spMk id="18" creationId="{08B8178D-23FE-FFAF-1B40-8000DEB97A85}"/>
          </ac:spMkLst>
        </pc:spChg>
        <pc:spChg chg="mod">
          <ac:chgData name="Goodman, Daniel F M" userId="3856083d-7deb-434e-baee-35426c02f58e" providerId="ADAL" clId="{4B6C387A-CDC7-4A18-BEF9-D891E8160EDD}" dt="2023-10-21T17:27:15.256" v="15952"/>
          <ac:spMkLst>
            <pc:docMk/>
            <pc:sldMk cId="926889596" sldId="263"/>
            <ac:spMk id="19" creationId="{725C89D3-3AB4-A41E-44BD-B373D7C080FA}"/>
          </ac:spMkLst>
        </pc:spChg>
        <pc:spChg chg="mod">
          <ac:chgData name="Goodman, Daniel F M" userId="3856083d-7deb-434e-baee-35426c02f58e" providerId="ADAL" clId="{4B6C387A-CDC7-4A18-BEF9-D891E8160EDD}" dt="2023-10-21T17:27:15.256" v="15952"/>
          <ac:spMkLst>
            <pc:docMk/>
            <pc:sldMk cId="926889596" sldId="263"/>
            <ac:spMk id="20" creationId="{B11E335D-CC2B-EA26-34D2-6D52E7EC836C}"/>
          </ac:spMkLst>
        </pc:spChg>
        <pc:spChg chg="mod">
          <ac:chgData name="Goodman, Daniel F M" userId="3856083d-7deb-434e-baee-35426c02f58e" providerId="ADAL" clId="{4B6C387A-CDC7-4A18-BEF9-D891E8160EDD}" dt="2023-10-21T17:27:15.256" v="15952"/>
          <ac:spMkLst>
            <pc:docMk/>
            <pc:sldMk cId="926889596" sldId="263"/>
            <ac:spMk id="21" creationId="{A8221F9D-787B-4C50-31F1-75F62346BD1E}"/>
          </ac:spMkLst>
        </pc:spChg>
        <pc:spChg chg="mod">
          <ac:chgData name="Goodman, Daniel F M" userId="3856083d-7deb-434e-baee-35426c02f58e" providerId="ADAL" clId="{4B6C387A-CDC7-4A18-BEF9-D891E8160EDD}" dt="2023-10-21T17:27:15.256" v="15952"/>
          <ac:spMkLst>
            <pc:docMk/>
            <pc:sldMk cId="926889596" sldId="263"/>
            <ac:spMk id="22" creationId="{3B046A04-6B96-5E66-6A5E-000D087D2762}"/>
          </ac:spMkLst>
        </pc:spChg>
        <pc:spChg chg="mod">
          <ac:chgData name="Goodman, Daniel F M" userId="3856083d-7deb-434e-baee-35426c02f58e" providerId="ADAL" clId="{4B6C387A-CDC7-4A18-BEF9-D891E8160EDD}" dt="2023-10-21T17:27:15.256" v="15952"/>
          <ac:spMkLst>
            <pc:docMk/>
            <pc:sldMk cId="926889596" sldId="263"/>
            <ac:spMk id="23" creationId="{34BF8868-0404-525C-9E47-321DBF66957C}"/>
          </ac:spMkLst>
        </pc:spChg>
        <pc:spChg chg="mod">
          <ac:chgData name="Goodman, Daniel F M" userId="3856083d-7deb-434e-baee-35426c02f58e" providerId="ADAL" clId="{4B6C387A-CDC7-4A18-BEF9-D891E8160EDD}" dt="2023-10-21T17:27:15.256" v="15952"/>
          <ac:spMkLst>
            <pc:docMk/>
            <pc:sldMk cId="926889596" sldId="263"/>
            <ac:spMk id="24" creationId="{B4355EF2-DC1A-9EB0-07C0-2A11238870F8}"/>
          </ac:spMkLst>
        </pc:spChg>
        <pc:spChg chg="del mod">
          <ac:chgData name="Goodman, Daniel F M" userId="3856083d-7deb-434e-baee-35426c02f58e" providerId="ADAL" clId="{4B6C387A-CDC7-4A18-BEF9-D891E8160EDD}" dt="2023-10-21T17:27:21.554" v="15953" actId="478"/>
          <ac:spMkLst>
            <pc:docMk/>
            <pc:sldMk cId="926889596" sldId="263"/>
            <ac:spMk id="28" creationId="{B0E15B39-AD99-DE29-317C-BF7CF7D7A86C}"/>
          </ac:spMkLst>
        </pc:spChg>
        <pc:spChg chg="del mod">
          <ac:chgData name="Goodman, Daniel F M" userId="3856083d-7deb-434e-baee-35426c02f58e" providerId="ADAL" clId="{4B6C387A-CDC7-4A18-BEF9-D891E8160EDD}" dt="2023-10-21T17:27:27.346" v="15956" actId="478"/>
          <ac:spMkLst>
            <pc:docMk/>
            <pc:sldMk cId="926889596" sldId="263"/>
            <ac:spMk id="29" creationId="{E2AFBB53-93EF-9366-32EA-C64CB65197C6}"/>
          </ac:spMkLst>
        </pc:spChg>
        <pc:spChg chg="del mod">
          <ac:chgData name="Goodman, Daniel F M" userId="3856083d-7deb-434e-baee-35426c02f58e" providerId="ADAL" clId="{4B6C387A-CDC7-4A18-BEF9-D891E8160EDD}" dt="2023-10-21T17:27:24.199" v="15954" actId="478"/>
          <ac:spMkLst>
            <pc:docMk/>
            <pc:sldMk cId="926889596" sldId="263"/>
            <ac:spMk id="30" creationId="{5D4FF6F2-501E-D124-AF8F-31EDC581B631}"/>
          </ac:spMkLst>
        </pc:spChg>
        <pc:spChg chg="del mod topLvl">
          <ac:chgData name="Goodman, Daniel F M" userId="3856083d-7deb-434e-baee-35426c02f58e" providerId="ADAL" clId="{4B6C387A-CDC7-4A18-BEF9-D891E8160EDD}" dt="2023-10-21T17:27:55.404" v="15960" actId="478"/>
          <ac:spMkLst>
            <pc:docMk/>
            <pc:sldMk cId="926889596" sldId="263"/>
            <ac:spMk id="34" creationId="{DA5A5C38-9A48-645B-2C14-64BD97E7EF2A}"/>
          </ac:spMkLst>
        </pc:spChg>
        <pc:spChg chg="add mod">
          <ac:chgData name="Goodman, Daniel F M" userId="3856083d-7deb-434e-baee-35426c02f58e" providerId="ADAL" clId="{4B6C387A-CDC7-4A18-BEF9-D891E8160EDD}" dt="2023-10-21T17:33:33.397" v="16726" actId="164"/>
          <ac:spMkLst>
            <pc:docMk/>
            <pc:sldMk cId="926889596" sldId="263"/>
            <ac:spMk id="35" creationId="{A7D556AB-C6A0-7422-CD00-D42D0FE6847F}"/>
          </ac:spMkLst>
        </pc:spChg>
        <pc:spChg chg="add mod">
          <ac:chgData name="Goodman, Daniel F M" userId="3856083d-7deb-434e-baee-35426c02f58e" providerId="ADAL" clId="{4B6C387A-CDC7-4A18-BEF9-D891E8160EDD}" dt="2023-10-21T17:33:33.397" v="16726" actId="164"/>
          <ac:spMkLst>
            <pc:docMk/>
            <pc:sldMk cId="926889596" sldId="263"/>
            <ac:spMk id="36" creationId="{AD62552B-C9CA-F768-1D9A-76FDA60420F0}"/>
          </ac:spMkLst>
        </pc:spChg>
        <pc:grpChg chg="add mod">
          <ac:chgData name="Goodman, Daniel F M" userId="3856083d-7deb-434e-baee-35426c02f58e" providerId="ADAL" clId="{4B6C387A-CDC7-4A18-BEF9-D891E8160EDD}" dt="2023-10-21T17:33:33.397" v="16726" actId="164"/>
          <ac:grpSpMkLst>
            <pc:docMk/>
            <pc:sldMk cId="926889596" sldId="263"/>
            <ac:grpSpMk id="10" creationId="{A0E673B5-A9FA-5BBD-74DF-435F320A3452}"/>
          </ac:grpSpMkLst>
        </pc:grpChg>
        <pc:grpChg chg="add del mod">
          <ac:chgData name="Goodman, Daniel F M" userId="3856083d-7deb-434e-baee-35426c02f58e" providerId="ADAL" clId="{4B6C387A-CDC7-4A18-BEF9-D891E8160EDD}" dt="2023-10-21T17:27:55.404" v="15960" actId="478"/>
          <ac:grpSpMkLst>
            <pc:docMk/>
            <pc:sldMk cId="926889596" sldId="263"/>
            <ac:grpSpMk id="32" creationId="{9EDAEF24-D785-6416-A7F9-B047B615C741}"/>
          </ac:grpSpMkLst>
        </pc:grpChg>
        <pc:grpChg chg="add mod">
          <ac:chgData name="Goodman, Daniel F M" userId="3856083d-7deb-434e-baee-35426c02f58e" providerId="ADAL" clId="{4B6C387A-CDC7-4A18-BEF9-D891E8160EDD}" dt="2023-10-21T17:33:33.397" v="16726" actId="164"/>
          <ac:grpSpMkLst>
            <pc:docMk/>
            <pc:sldMk cId="926889596" sldId="263"/>
            <ac:grpSpMk id="37" creationId="{2876F88A-ED16-CC8C-F558-F8883112F81F}"/>
          </ac:grpSpMkLst>
        </pc:grpChg>
        <pc:grpChg chg="add mod">
          <ac:chgData name="Goodman, Daniel F M" userId="3856083d-7deb-434e-baee-35426c02f58e" providerId="ADAL" clId="{4B6C387A-CDC7-4A18-BEF9-D891E8160EDD}" dt="2023-10-21T17:33:40.782" v="16727" actId="164"/>
          <ac:grpSpMkLst>
            <pc:docMk/>
            <pc:sldMk cId="926889596" sldId="263"/>
            <ac:grpSpMk id="38" creationId="{A568C09E-04DD-D924-285F-AFA56F9A0CE3}"/>
          </ac:grpSpMkLst>
        </pc:grpChg>
        <pc:picChg chg="add mod">
          <ac:chgData name="Goodman, Daniel F M" userId="3856083d-7deb-434e-baee-35426c02f58e" providerId="ADAL" clId="{4B6C387A-CDC7-4A18-BEF9-D891E8160EDD}" dt="2023-10-21T18:44:14.030" v="20419"/>
          <ac:picMkLst>
            <pc:docMk/>
            <pc:sldMk cId="926889596" sldId="263"/>
            <ac:picMk id="5" creationId="{424645DA-5A37-0056-B7FF-DB5A7C83E478}"/>
          </ac:picMkLst>
        </pc:picChg>
        <pc:picChg chg="del">
          <ac:chgData name="Goodman, Daniel F M" userId="3856083d-7deb-434e-baee-35426c02f58e" providerId="ADAL" clId="{4B6C387A-CDC7-4A18-BEF9-D891E8160EDD}" dt="2023-10-21T18:44:14.030" v="20419"/>
          <ac:picMkLst>
            <pc:docMk/>
            <pc:sldMk cId="926889596" sldId="263"/>
            <ac:picMk id="6" creationId="{870DBB63-F6EE-4041-F296-AFCE965569A5}"/>
          </ac:picMkLst>
        </pc:picChg>
        <pc:picChg chg="add mod">
          <ac:chgData name="Goodman, Daniel F M" userId="3856083d-7deb-434e-baee-35426c02f58e" providerId="ADAL" clId="{4B6C387A-CDC7-4A18-BEF9-D891E8160EDD}" dt="2023-10-21T17:26:21.371" v="15945" actId="1076"/>
          <ac:picMkLst>
            <pc:docMk/>
            <pc:sldMk cId="926889596" sldId="263"/>
            <ac:picMk id="8" creationId="{21B3CF31-E1F0-BE1A-8895-E59441D36C1B}"/>
          </ac:picMkLst>
        </pc:picChg>
        <pc:picChg chg="add mod">
          <ac:chgData name="Goodman, Daniel F M" userId="3856083d-7deb-434e-baee-35426c02f58e" providerId="ADAL" clId="{4B6C387A-CDC7-4A18-BEF9-D891E8160EDD}" dt="2023-10-21T17:26:44.418" v="15950" actId="14100"/>
          <ac:picMkLst>
            <pc:docMk/>
            <pc:sldMk cId="926889596" sldId="263"/>
            <ac:picMk id="9" creationId="{30D25D36-3938-7009-8B83-7B4E2547310F}"/>
          </ac:picMkLst>
        </pc:picChg>
        <pc:picChg chg="mod topLvl">
          <ac:chgData name="Goodman, Daniel F M" userId="3856083d-7deb-434e-baee-35426c02f58e" providerId="ADAL" clId="{4B6C387A-CDC7-4A18-BEF9-D891E8160EDD}" dt="2023-10-21T17:33:33.397" v="16726" actId="164"/>
          <ac:picMkLst>
            <pc:docMk/>
            <pc:sldMk cId="926889596" sldId="263"/>
            <ac:picMk id="33" creationId="{3C04A568-B67B-DA32-9E3C-FD533909FA1D}"/>
          </ac:picMkLst>
        </pc:picChg>
        <pc:cxnChg chg="mod">
          <ac:chgData name="Goodman, Daniel F M" userId="3856083d-7deb-434e-baee-35426c02f58e" providerId="ADAL" clId="{4B6C387A-CDC7-4A18-BEF9-D891E8160EDD}" dt="2023-10-21T17:27:15.256" v="15952"/>
          <ac:cxnSpMkLst>
            <pc:docMk/>
            <pc:sldMk cId="926889596" sldId="263"/>
            <ac:cxnSpMk id="25" creationId="{EEBCFAF2-D422-2630-97B1-02D20A2761B7}"/>
          </ac:cxnSpMkLst>
        </pc:cxnChg>
        <pc:cxnChg chg="mod">
          <ac:chgData name="Goodman, Daniel F M" userId="3856083d-7deb-434e-baee-35426c02f58e" providerId="ADAL" clId="{4B6C387A-CDC7-4A18-BEF9-D891E8160EDD}" dt="2023-10-21T17:27:15.256" v="15952"/>
          <ac:cxnSpMkLst>
            <pc:docMk/>
            <pc:sldMk cId="926889596" sldId="263"/>
            <ac:cxnSpMk id="26" creationId="{0DFC08B6-9B81-9A16-6097-65F4CF56D5C3}"/>
          </ac:cxnSpMkLst>
        </pc:cxnChg>
        <pc:cxnChg chg="mod">
          <ac:chgData name="Goodman, Daniel F M" userId="3856083d-7deb-434e-baee-35426c02f58e" providerId="ADAL" clId="{4B6C387A-CDC7-4A18-BEF9-D891E8160EDD}" dt="2023-10-21T17:27:15.256" v="15952"/>
          <ac:cxnSpMkLst>
            <pc:docMk/>
            <pc:sldMk cId="926889596" sldId="263"/>
            <ac:cxnSpMk id="27" creationId="{82B3148F-CFF3-B3F8-01D2-19ABA98FAFC7}"/>
          </ac:cxnSpMkLst>
        </pc:cxnChg>
        <pc:cxnChg chg="del mod">
          <ac:chgData name="Goodman, Daniel F M" userId="3856083d-7deb-434e-baee-35426c02f58e" providerId="ADAL" clId="{4B6C387A-CDC7-4A18-BEF9-D891E8160EDD}" dt="2023-10-21T17:27:25.807" v="15955" actId="478"/>
          <ac:cxnSpMkLst>
            <pc:docMk/>
            <pc:sldMk cId="926889596" sldId="263"/>
            <ac:cxnSpMk id="31" creationId="{14657DAF-659B-A8FE-786D-45F899D0026D}"/>
          </ac:cxnSpMkLst>
        </pc:cxnChg>
      </pc:sldChg>
      <pc:sldChg chg="addSp delSp modSp add mod modAnim modNotesTx">
        <pc:chgData name="Goodman, Daniel F M" userId="3856083d-7deb-434e-baee-35426c02f58e" providerId="ADAL" clId="{4B6C387A-CDC7-4A18-BEF9-D891E8160EDD}" dt="2023-10-21T18:44:14.030" v="20419"/>
        <pc:sldMkLst>
          <pc:docMk/>
          <pc:sldMk cId="3706268584" sldId="264"/>
        </pc:sldMkLst>
        <pc:spChg chg="add mod">
          <ac:chgData name="Goodman, Daniel F M" userId="3856083d-7deb-434e-baee-35426c02f58e" providerId="ADAL" clId="{4B6C387A-CDC7-4A18-BEF9-D891E8160EDD}" dt="2023-10-21T11:43:16.539" v="417" actId="207"/>
          <ac:spMkLst>
            <pc:docMk/>
            <pc:sldMk cId="3706268584" sldId="264"/>
            <ac:spMk id="2" creationId="{B41D46EB-2753-9CEE-BDFD-FCC61012DAAB}"/>
          </ac:spMkLst>
        </pc:spChg>
        <pc:spChg chg="mod">
          <ac:chgData name="Goodman, Daniel F M" userId="3856083d-7deb-434e-baee-35426c02f58e" providerId="ADAL" clId="{4B6C387A-CDC7-4A18-BEF9-D891E8160EDD}" dt="2023-10-21T11:41:57.932" v="295" actId="1076"/>
          <ac:spMkLst>
            <pc:docMk/>
            <pc:sldMk cId="3706268584" sldId="264"/>
            <ac:spMk id="4" creationId="{220F0135-CC52-EB18-CB0B-5335E947DD8E}"/>
          </ac:spMkLst>
        </pc:spChg>
        <pc:spChg chg="del">
          <ac:chgData name="Goodman, Daniel F M" userId="3856083d-7deb-434e-baee-35426c02f58e" providerId="ADAL" clId="{4B6C387A-CDC7-4A18-BEF9-D891E8160EDD}" dt="2023-10-21T11:41:54.088" v="294" actId="478"/>
          <ac:spMkLst>
            <pc:docMk/>
            <pc:sldMk cId="3706268584" sldId="264"/>
            <ac:spMk id="5" creationId="{1357973F-A7D4-1E73-8093-5591F6BF67C6}"/>
          </ac:spMkLst>
        </pc:spChg>
        <pc:picChg chg="add mod">
          <ac:chgData name="Goodman, Daniel F M" userId="3856083d-7deb-434e-baee-35426c02f58e" providerId="ADAL" clId="{4B6C387A-CDC7-4A18-BEF9-D891E8160EDD}" dt="2023-10-21T18:44:14.030" v="20419"/>
          <ac:picMkLst>
            <pc:docMk/>
            <pc:sldMk cId="3706268584" sldId="264"/>
            <ac:picMk id="3" creationId="{38EB6501-8EA3-D237-EA1F-53D05F6DE639}"/>
          </ac:picMkLst>
        </pc:picChg>
        <pc:picChg chg="del">
          <ac:chgData name="Goodman, Daniel F M" userId="3856083d-7deb-434e-baee-35426c02f58e" providerId="ADAL" clId="{4B6C387A-CDC7-4A18-BEF9-D891E8160EDD}" dt="2023-10-21T18:44:14.030" v="20419"/>
          <ac:picMkLst>
            <pc:docMk/>
            <pc:sldMk cId="3706268584" sldId="264"/>
            <ac:picMk id="6" creationId="{870DBB63-F6EE-4041-F296-AFCE965569A5}"/>
          </ac:picMkLst>
        </pc:picChg>
      </pc:sldChg>
      <pc:sldChg chg="add del">
        <pc:chgData name="Goodman, Daniel F M" userId="3856083d-7deb-434e-baee-35426c02f58e" providerId="ADAL" clId="{4B6C387A-CDC7-4A18-BEF9-D891E8160EDD}" dt="2023-10-21T11:42:05.195" v="297"/>
        <pc:sldMkLst>
          <pc:docMk/>
          <pc:sldMk cId="1356065026" sldId="265"/>
        </pc:sldMkLst>
      </pc:sldChg>
      <pc:sldChg chg="addSp delSp modSp add mod modAnim modNotesTx">
        <pc:chgData name="Goodman, Daniel F M" userId="3856083d-7deb-434e-baee-35426c02f58e" providerId="ADAL" clId="{4B6C387A-CDC7-4A18-BEF9-D891E8160EDD}" dt="2023-10-21T18:44:14.030" v="20419"/>
        <pc:sldMkLst>
          <pc:docMk/>
          <pc:sldMk cId="2611049450" sldId="265"/>
        </pc:sldMkLst>
        <pc:spChg chg="mod">
          <ac:chgData name="Goodman, Daniel F M" userId="3856083d-7deb-434e-baee-35426c02f58e" providerId="ADAL" clId="{4B6C387A-CDC7-4A18-BEF9-D891E8160EDD}" dt="2023-10-21T17:42:19.378" v="17205" actId="20577"/>
          <ac:spMkLst>
            <pc:docMk/>
            <pc:sldMk cId="2611049450" sldId="265"/>
            <ac:spMk id="4" creationId="{220F0135-CC52-EB18-CB0B-5335E947DD8E}"/>
          </ac:spMkLst>
        </pc:spChg>
        <pc:spChg chg="del mod">
          <ac:chgData name="Goodman, Daniel F M" userId="3856083d-7deb-434e-baee-35426c02f58e" providerId="ADAL" clId="{4B6C387A-CDC7-4A18-BEF9-D891E8160EDD}" dt="2023-10-21T18:02:42.691" v="18719" actId="478"/>
          <ac:spMkLst>
            <pc:docMk/>
            <pc:sldMk cId="2611049450" sldId="265"/>
            <ac:spMk id="5" creationId="{1357973F-A7D4-1E73-8093-5591F6BF67C6}"/>
          </ac:spMkLst>
        </pc:spChg>
        <pc:spChg chg="add mod">
          <ac:chgData name="Goodman, Daniel F M" userId="3856083d-7deb-434e-baee-35426c02f58e" providerId="ADAL" clId="{4B6C387A-CDC7-4A18-BEF9-D891E8160EDD}" dt="2023-10-21T18:04:57.339" v="18735" actId="1076"/>
          <ac:spMkLst>
            <pc:docMk/>
            <pc:sldMk cId="2611049450" sldId="265"/>
            <ac:spMk id="7" creationId="{4FF8B9D8-7D9D-E9AC-6403-C1EA874F1325}"/>
          </ac:spMkLst>
        </pc:spChg>
        <pc:spChg chg="add del mod">
          <ac:chgData name="Goodman, Daniel F M" userId="3856083d-7deb-434e-baee-35426c02f58e" providerId="ADAL" clId="{4B6C387A-CDC7-4A18-BEF9-D891E8160EDD}" dt="2023-10-21T18:02:27.436" v="18711"/>
          <ac:spMkLst>
            <pc:docMk/>
            <pc:sldMk cId="2611049450" sldId="265"/>
            <ac:spMk id="11" creationId="{7B14DD3A-57DC-2D90-203D-46AF4D766807}"/>
          </ac:spMkLst>
        </pc:spChg>
        <pc:spChg chg="add mod">
          <ac:chgData name="Goodman, Daniel F M" userId="3856083d-7deb-434e-baee-35426c02f58e" providerId="ADAL" clId="{4B6C387A-CDC7-4A18-BEF9-D891E8160EDD}" dt="2023-10-21T18:03:55.013" v="18731" actId="164"/>
          <ac:spMkLst>
            <pc:docMk/>
            <pc:sldMk cId="2611049450" sldId="265"/>
            <ac:spMk id="12" creationId="{3DC7D2D7-CD74-AD8B-022A-61957D56F818}"/>
          </ac:spMkLst>
        </pc:spChg>
        <pc:spChg chg="add mod">
          <ac:chgData name="Goodman, Daniel F M" userId="3856083d-7deb-434e-baee-35426c02f58e" providerId="ADAL" clId="{4B6C387A-CDC7-4A18-BEF9-D891E8160EDD}" dt="2023-10-21T18:04:04.772" v="18733" actId="164"/>
          <ac:spMkLst>
            <pc:docMk/>
            <pc:sldMk cId="2611049450" sldId="265"/>
            <ac:spMk id="13" creationId="{03995CE7-F90C-0A2A-910B-30F3F6572E34}"/>
          </ac:spMkLst>
        </pc:spChg>
        <pc:spChg chg="add del mod">
          <ac:chgData name="Goodman, Daniel F M" userId="3856083d-7deb-434e-baee-35426c02f58e" providerId="ADAL" clId="{4B6C387A-CDC7-4A18-BEF9-D891E8160EDD}" dt="2023-10-21T18:02:44.538" v="18720" actId="478"/>
          <ac:spMkLst>
            <pc:docMk/>
            <pc:sldMk cId="2611049450" sldId="265"/>
            <ac:spMk id="15" creationId="{3163B9F7-E6AF-DE54-F82A-E7416A23AD41}"/>
          </ac:spMkLst>
        </pc:spChg>
        <pc:spChg chg="add mod">
          <ac:chgData name="Goodman, Daniel F M" userId="3856083d-7deb-434e-baee-35426c02f58e" providerId="ADAL" clId="{4B6C387A-CDC7-4A18-BEF9-D891E8160EDD}" dt="2023-10-21T18:05:55.691" v="18799" actId="1076"/>
          <ac:spMkLst>
            <pc:docMk/>
            <pc:sldMk cId="2611049450" sldId="265"/>
            <ac:spMk id="18" creationId="{609465F4-8E84-B13D-7C8D-7A709B231853}"/>
          </ac:spMkLst>
        </pc:spChg>
        <pc:grpChg chg="add mod">
          <ac:chgData name="Goodman, Daniel F M" userId="3856083d-7deb-434e-baee-35426c02f58e" providerId="ADAL" clId="{4B6C387A-CDC7-4A18-BEF9-D891E8160EDD}" dt="2023-10-21T18:03:55.013" v="18731" actId="164"/>
          <ac:grpSpMkLst>
            <pc:docMk/>
            <pc:sldMk cId="2611049450" sldId="265"/>
            <ac:grpSpMk id="10" creationId="{9EC0FB77-BF79-FE3E-D93F-382DC0CF6664}"/>
          </ac:grpSpMkLst>
        </pc:grpChg>
        <pc:grpChg chg="add mod">
          <ac:chgData name="Goodman, Daniel F M" userId="3856083d-7deb-434e-baee-35426c02f58e" providerId="ADAL" clId="{4B6C387A-CDC7-4A18-BEF9-D891E8160EDD}" dt="2023-10-21T18:03:57.915" v="18732" actId="1076"/>
          <ac:grpSpMkLst>
            <pc:docMk/>
            <pc:sldMk cId="2611049450" sldId="265"/>
            <ac:grpSpMk id="16" creationId="{D19AFB0B-925A-6BEE-243B-C16099FC2215}"/>
          </ac:grpSpMkLst>
        </pc:grpChg>
        <pc:grpChg chg="add mod">
          <ac:chgData name="Goodman, Daniel F M" userId="3856083d-7deb-434e-baee-35426c02f58e" providerId="ADAL" clId="{4B6C387A-CDC7-4A18-BEF9-D891E8160EDD}" dt="2023-10-21T18:04:04.772" v="18733" actId="164"/>
          <ac:grpSpMkLst>
            <pc:docMk/>
            <pc:sldMk cId="2611049450" sldId="265"/>
            <ac:grpSpMk id="17" creationId="{CB04562B-2F80-952C-D89C-43DD8E9EF5E7}"/>
          </ac:grpSpMkLst>
        </pc:grpChg>
        <pc:picChg chg="add mod">
          <ac:chgData name="Goodman, Daniel F M" userId="3856083d-7deb-434e-baee-35426c02f58e" providerId="ADAL" clId="{4B6C387A-CDC7-4A18-BEF9-D891E8160EDD}" dt="2023-10-21T18:44:14.030" v="20419"/>
          <ac:picMkLst>
            <pc:docMk/>
            <pc:sldMk cId="2611049450" sldId="265"/>
            <ac:picMk id="2" creationId="{B64B351D-3BA7-66AE-808E-E6E110D3FED3}"/>
          </ac:picMkLst>
        </pc:picChg>
        <pc:picChg chg="add mod">
          <ac:chgData name="Goodman, Daniel F M" userId="3856083d-7deb-434e-baee-35426c02f58e" providerId="ADAL" clId="{4B6C387A-CDC7-4A18-BEF9-D891E8160EDD}" dt="2023-10-21T18:02:00.348" v="18704" actId="164"/>
          <ac:picMkLst>
            <pc:docMk/>
            <pc:sldMk cId="2611049450" sldId="265"/>
            <ac:picMk id="3" creationId="{D47D04BC-27E9-0E36-5D94-BE002E633FDF}"/>
          </ac:picMkLst>
        </pc:picChg>
        <pc:picChg chg="del">
          <ac:chgData name="Goodman, Daniel F M" userId="3856083d-7deb-434e-baee-35426c02f58e" providerId="ADAL" clId="{4B6C387A-CDC7-4A18-BEF9-D891E8160EDD}" dt="2023-10-21T18:44:14.030" v="20419"/>
          <ac:picMkLst>
            <pc:docMk/>
            <pc:sldMk cId="2611049450" sldId="265"/>
            <ac:picMk id="6" creationId="{870DBB63-F6EE-4041-F296-AFCE965569A5}"/>
          </ac:picMkLst>
        </pc:picChg>
        <pc:picChg chg="add mod modCrop">
          <ac:chgData name="Goodman, Daniel F M" userId="3856083d-7deb-434e-baee-35426c02f58e" providerId="ADAL" clId="{4B6C387A-CDC7-4A18-BEF9-D891E8160EDD}" dt="2023-10-21T18:04:04.772" v="18733" actId="164"/>
          <ac:picMkLst>
            <pc:docMk/>
            <pc:sldMk cId="2611049450" sldId="265"/>
            <ac:picMk id="9" creationId="{3672CBFE-4F7C-9C69-FAD5-7436588F5EB6}"/>
          </ac:picMkLst>
        </pc:picChg>
      </pc:sldChg>
      <pc:sldChg chg="add del">
        <pc:chgData name="Goodman, Daniel F M" userId="3856083d-7deb-434e-baee-35426c02f58e" providerId="ADAL" clId="{4B6C387A-CDC7-4A18-BEF9-D891E8160EDD}" dt="2023-10-21T18:05:21.906" v="18743" actId="47"/>
        <pc:sldMkLst>
          <pc:docMk/>
          <pc:sldMk cId="3137787863" sldId="266"/>
        </pc:sldMkLst>
      </pc:sldChg>
    </pc:docChg>
  </pc:docChgLst>
  <pc:docChgLst>
    <pc:chgData name="Goodman, Daniel F M" userId="3856083d-7deb-434e-baee-35426c02f58e" providerId="ADAL" clId="{1BB38AD1-4EF3-4F68-A439-81A6829E6DB7}"/>
    <pc:docChg chg="modSld">
      <pc:chgData name="Goodman, Daniel F M" userId="3856083d-7deb-434e-baee-35426c02f58e" providerId="ADAL" clId="{1BB38AD1-4EF3-4F68-A439-81A6829E6DB7}" dt="2023-10-21T19:12:27.523" v="0"/>
      <pc:docMkLst>
        <pc:docMk/>
      </pc:docMkLst>
      <pc:sldChg chg="modSp modTransition modAnim">
        <pc:chgData name="Goodman, Daniel F M" userId="3856083d-7deb-434e-baee-35426c02f58e" providerId="ADAL" clId="{1BB38AD1-4EF3-4F68-A439-81A6829E6DB7}" dt="2023-10-21T19:12:27.523" v="0"/>
        <pc:sldMkLst>
          <pc:docMk/>
          <pc:sldMk cId="2324049996" sldId="256"/>
        </pc:sldMkLst>
        <pc:picChg chg="mod">
          <ac:chgData name="Goodman, Daniel F M" userId="3856083d-7deb-434e-baee-35426c02f58e" providerId="ADAL" clId="{1BB38AD1-4EF3-4F68-A439-81A6829E6DB7}" dt="2023-10-21T19:12:27.523" v="0"/>
          <ac:picMkLst>
            <pc:docMk/>
            <pc:sldMk cId="2324049996" sldId="256"/>
            <ac:picMk id="2" creationId="{8443CF04-A7C2-7439-F704-0131DA0CC984}"/>
          </ac:picMkLst>
        </pc:picChg>
      </pc:sldChg>
      <pc:sldChg chg="modSp modTransition modAnim">
        <pc:chgData name="Goodman, Daniel F M" userId="3856083d-7deb-434e-baee-35426c02f58e" providerId="ADAL" clId="{1BB38AD1-4EF3-4F68-A439-81A6829E6DB7}" dt="2023-10-21T19:12:27.523" v="0"/>
        <pc:sldMkLst>
          <pc:docMk/>
          <pc:sldMk cId="500980453" sldId="257"/>
        </pc:sldMkLst>
        <pc:picChg chg="mod">
          <ac:chgData name="Goodman, Daniel F M" userId="3856083d-7deb-434e-baee-35426c02f58e" providerId="ADAL" clId="{1BB38AD1-4EF3-4F68-A439-81A6829E6DB7}" dt="2023-10-21T19:12:27.523" v="0"/>
          <ac:picMkLst>
            <pc:docMk/>
            <pc:sldMk cId="500980453" sldId="257"/>
            <ac:picMk id="2" creationId="{A33E969A-CCE5-B05D-17FE-3FDF44C266D2}"/>
          </ac:picMkLst>
        </pc:picChg>
      </pc:sldChg>
      <pc:sldChg chg="modSp modTransition modAnim">
        <pc:chgData name="Goodman, Daniel F M" userId="3856083d-7deb-434e-baee-35426c02f58e" providerId="ADAL" clId="{1BB38AD1-4EF3-4F68-A439-81A6829E6DB7}" dt="2023-10-21T19:12:27.523" v="0"/>
        <pc:sldMkLst>
          <pc:docMk/>
          <pc:sldMk cId="792298066" sldId="258"/>
        </pc:sldMkLst>
        <pc:picChg chg="mod">
          <ac:chgData name="Goodman, Daniel F M" userId="3856083d-7deb-434e-baee-35426c02f58e" providerId="ADAL" clId="{1BB38AD1-4EF3-4F68-A439-81A6829E6DB7}" dt="2023-10-21T19:12:27.523" v="0"/>
          <ac:picMkLst>
            <pc:docMk/>
            <pc:sldMk cId="792298066" sldId="258"/>
            <ac:picMk id="2" creationId="{8C626565-2941-6C72-4866-79C02A35C154}"/>
          </ac:picMkLst>
        </pc:picChg>
      </pc:sldChg>
      <pc:sldChg chg="modSp modTransition modAnim">
        <pc:chgData name="Goodman, Daniel F M" userId="3856083d-7deb-434e-baee-35426c02f58e" providerId="ADAL" clId="{1BB38AD1-4EF3-4F68-A439-81A6829E6DB7}" dt="2023-10-21T19:12:27.523" v="0"/>
        <pc:sldMkLst>
          <pc:docMk/>
          <pc:sldMk cId="2710239157" sldId="259"/>
        </pc:sldMkLst>
        <pc:picChg chg="mod">
          <ac:chgData name="Goodman, Daniel F M" userId="3856083d-7deb-434e-baee-35426c02f58e" providerId="ADAL" clId="{1BB38AD1-4EF3-4F68-A439-81A6829E6DB7}" dt="2023-10-21T19:12:27.523" v="0"/>
          <ac:picMkLst>
            <pc:docMk/>
            <pc:sldMk cId="2710239157" sldId="259"/>
            <ac:picMk id="5" creationId="{D6176470-AF54-830F-896F-380E9673BFC5}"/>
          </ac:picMkLst>
        </pc:picChg>
      </pc:sldChg>
      <pc:sldChg chg="modSp modTransition modAnim">
        <pc:chgData name="Goodman, Daniel F M" userId="3856083d-7deb-434e-baee-35426c02f58e" providerId="ADAL" clId="{1BB38AD1-4EF3-4F68-A439-81A6829E6DB7}" dt="2023-10-21T19:12:27.523" v="0"/>
        <pc:sldMkLst>
          <pc:docMk/>
          <pc:sldMk cId="2504023975" sldId="260"/>
        </pc:sldMkLst>
        <pc:picChg chg="mod">
          <ac:chgData name="Goodman, Daniel F M" userId="3856083d-7deb-434e-baee-35426c02f58e" providerId="ADAL" clId="{1BB38AD1-4EF3-4F68-A439-81A6829E6DB7}" dt="2023-10-21T19:12:27.523" v="0"/>
          <ac:picMkLst>
            <pc:docMk/>
            <pc:sldMk cId="2504023975" sldId="260"/>
            <ac:picMk id="2" creationId="{A17BEC76-26EA-BDF0-6D10-FAB4C757C5CF}"/>
          </ac:picMkLst>
        </pc:picChg>
      </pc:sldChg>
      <pc:sldChg chg="modSp modTransition modAnim">
        <pc:chgData name="Goodman, Daniel F M" userId="3856083d-7deb-434e-baee-35426c02f58e" providerId="ADAL" clId="{1BB38AD1-4EF3-4F68-A439-81A6829E6DB7}" dt="2023-10-21T19:12:27.523" v="0"/>
        <pc:sldMkLst>
          <pc:docMk/>
          <pc:sldMk cId="3582567502" sldId="261"/>
        </pc:sldMkLst>
        <pc:picChg chg="mod">
          <ac:chgData name="Goodman, Daniel F M" userId="3856083d-7deb-434e-baee-35426c02f58e" providerId="ADAL" clId="{1BB38AD1-4EF3-4F68-A439-81A6829E6DB7}" dt="2023-10-21T19:12:27.523" v="0"/>
          <ac:picMkLst>
            <pc:docMk/>
            <pc:sldMk cId="3582567502" sldId="261"/>
            <ac:picMk id="5" creationId="{723939DD-6407-7CD9-42F0-4955FCDB6002}"/>
          </ac:picMkLst>
        </pc:picChg>
      </pc:sldChg>
      <pc:sldChg chg="modSp modTransition modAnim">
        <pc:chgData name="Goodman, Daniel F M" userId="3856083d-7deb-434e-baee-35426c02f58e" providerId="ADAL" clId="{1BB38AD1-4EF3-4F68-A439-81A6829E6DB7}" dt="2023-10-21T19:12:27.523" v="0"/>
        <pc:sldMkLst>
          <pc:docMk/>
          <pc:sldMk cId="3828488105" sldId="262"/>
        </pc:sldMkLst>
        <pc:picChg chg="mod">
          <ac:chgData name="Goodman, Daniel F M" userId="3856083d-7deb-434e-baee-35426c02f58e" providerId="ADAL" clId="{1BB38AD1-4EF3-4F68-A439-81A6829E6DB7}" dt="2023-10-21T19:12:27.523" v="0"/>
          <ac:picMkLst>
            <pc:docMk/>
            <pc:sldMk cId="3828488105" sldId="262"/>
            <ac:picMk id="5" creationId="{CDBBD9B5-88C2-80EB-E9B2-9980AF5EC90E}"/>
          </ac:picMkLst>
        </pc:picChg>
      </pc:sldChg>
      <pc:sldChg chg="modSp modTransition modAnim">
        <pc:chgData name="Goodman, Daniel F M" userId="3856083d-7deb-434e-baee-35426c02f58e" providerId="ADAL" clId="{1BB38AD1-4EF3-4F68-A439-81A6829E6DB7}" dt="2023-10-21T19:12:27.523" v="0"/>
        <pc:sldMkLst>
          <pc:docMk/>
          <pc:sldMk cId="926889596" sldId="263"/>
        </pc:sldMkLst>
        <pc:picChg chg="mod">
          <ac:chgData name="Goodman, Daniel F M" userId="3856083d-7deb-434e-baee-35426c02f58e" providerId="ADAL" clId="{1BB38AD1-4EF3-4F68-A439-81A6829E6DB7}" dt="2023-10-21T19:12:27.523" v="0"/>
          <ac:picMkLst>
            <pc:docMk/>
            <pc:sldMk cId="926889596" sldId="263"/>
            <ac:picMk id="5" creationId="{424645DA-5A37-0056-B7FF-DB5A7C83E478}"/>
          </ac:picMkLst>
        </pc:picChg>
      </pc:sldChg>
      <pc:sldChg chg="modSp modTransition modAnim">
        <pc:chgData name="Goodman, Daniel F M" userId="3856083d-7deb-434e-baee-35426c02f58e" providerId="ADAL" clId="{1BB38AD1-4EF3-4F68-A439-81A6829E6DB7}" dt="2023-10-21T19:12:27.523" v="0"/>
        <pc:sldMkLst>
          <pc:docMk/>
          <pc:sldMk cId="3706268584" sldId="264"/>
        </pc:sldMkLst>
        <pc:picChg chg="mod">
          <ac:chgData name="Goodman, Daniel F M" userId="3856083d-7deb-434e-baee-35426c02f58e" providerId="ADAL" clId="{1BB38AD1-4EF3-4F68-A439-81A6829E6DB7}" dt="2023-10-21T19:12:27.523" v="0"/>
          <ac:picMkLst>
            <pc:docMk/>
            <pc:sldMk cId="3706268584" sldId="264"/>
            <ac:picMk id="3" creationId="{38EB6501-8EA3-D237-EA1F-53D05F6DE639}"/>
          </ac:picMkLst>
        </pc:picChg>
      </pc:sldChg>
      <pc:sldChg chg="modSp modTransition modAnim">
        <pc:chgData name="Goodman, Daniel F M" userId="3856083d-7deb-434e-baee-35426c02f58e" providerId="ADAL" clId="{1BB38AD1-4EF3-4F68-A439-81A6829E6DB7}" dt="2023-10-21T19:12:27.523" v="0"/>
        <pc:sldMkLst>
          <pc:docMk/>
          <pc:sldMk cId="2611049450" sldId="265"/>
        </pc:sldMkLst>
        <pc:picChg chg="mod">
          <ac:chgData name="Goodman, Daniel F M" userId="3856083d-7deb-434e-baee-35426c02f58e" providerId="ADAL" clId="{1BB38AD1-4EF3-4F68-A439-81A6829E6DB7}" dt="2023-10-21T19:12:27.523" v="0"/>
          <ac:picMkLst>
            <pc:docMk/>
            <pc:sldMk cId="2611049450" sldId="265"/>
            <ac:picMk id="2" creationId="{B64B351D-3BA7-66AE-808E-E6E110D3FED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21/10/2023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34AD-6290-4794-8CE8-8D0854697083}" type="datetimeFigureOut">
              <a:rPr lang="en-GB" smtClean="0"/>
              <a:t>21/10/2023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379F0-C495-4C1E-8451-01A0B5ED7CA2}" type="slidenum">
              <a:rPr lang="en-GB" smtClean="0"/>
              <a:t>‹#›</a:t>
            </a:fld>
            <a:endParaRPr lang="en-GB"/>
          </a:p>
        </p:txBody>
      </p:sp>
    </p:spTree>
    <p:extLst>
      <p:ext uri="{BB962C8B-B14F-4D97-AF65-F5344CB8AC3E}">
        <p14:creationId xmlns:p14="http://schemas.microsoft.com/office/powerpoint/2010/main" val="2053211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video we’re going to start to look at modelling networks, which in some sense is the topic of the rest of the course.</a:t>
            </a:r>
          </a:p>
        </p:txBody>
      </p:sp>
      <p:sp>
        <p:nvSpPr>
          <p:cNvPr id="4" name="Slide Number Placeholder 3"/>
          <p:cNvSpPr>
            <a:spLocks noGrp="1"/>
          </p:cNvSpPr>
          <p:nvPr>
            <p:ph type="sldNum" sz="quarter" idx="5"/>
          </p:nvPr>
        </p:nvSpPr>
        <p:spPr/>
        <p:txBody>
          <a:bodyPr/>
          <a:lstStyle/>
          <a:p>
            <a:fld id="{25A379F0-C495-4C1E-8451-01A0B5ED7CA2}" type="slidenum">
              <a:rPr lang="en-GB" smtClean="0"/>
              <a:t>1</a:t>
            </a:fld>
            <a:endParaRPr lang="en-GB"/>
          </a:p>
        </p:txBody>
      </p:sp>
    </p:spTree>
    <p:extLst>
      <p:ext uri="{BB962C8B-B14F-4D97-AF65-F5344CB8AC3E}">
        <p14:creationId xmlns:p14="http://schemas.microsoft.com/office/powerpoint/2010/main" val="394612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 said I can’t cover everything about networks here, so to finish off I just want to highlight two interesting things you might want to read up on further.</a:t>
            </a:r>
          </a:p>
          <a:p>
            <a:r>
              <a:rPr lang="en-GB" dirty="0"/>
              <a:t>***</a:t>
            </a:r>
          </a:p>
          <a:p>
            <a:r>
              <a:rPr lang="en-GB" dirty="0"/>
              <a:t>Cortical neurons receive thousands of tiny inputs per second, so why don’t they all fire very regularly like on the left of this figure?</a:t>
            </a:r>
          </a:p>
          <a:p>
            <a:r>
              <a:rPr lang="en-GB" dirty="0"/>
              <a:t>One possible answer is that there is a balance of excitation and inhibition, and if excitatory and inhibitory inputs are balanced and randomly interspersed, a neuron can fire very irregularly.</a:t>
            </a:r>
          </a:p>
          <a:p>
            <a:r>
              <a:rPr lang="en-GB" dirty="0"/>
              <a:t>You can see the effect of that on the right.</a:t>
            </a:r>
          </a:p>
          <a:p>
            <a:r>
              <a:rPr lang="en-GB" dirty="0"/>
              <a:t>You actually see both types of behaviour in the brain, and having a range of such behaviours might be important. In this paper I look at different mechanisms that can contribute to that in the early auditory system.</a:t>
            </a:r>
          </a:p>
          <a:p>
            <a:r>
              <a:rPr lang="en-GB" dirty="0"/>
              <a:t>More generally, some of the possible roles that have been suggested for balanced excitation/inhibition include improving the sensitivity, noise robustness and response speed of a network. There’s a big literature on this.</a:t>
            </a:r>
          </a:p>
          <a:p>
            <a:r>
              <a:rPr lang="en-GB" dirty="0"/>
              <a:t>***</a:t>
            </a:r>
          </a:p>
          <a:p>
            <a:r>
              <a:rPr lang="en-GB" dirty="0"/>
              <a:t>Another thing I personally find fascinating is central pattern generators. These are small networks that seem to just emit the same pattern of spikes on repeat forever. They’re thought to be involved in coordinating movements, basically providing a regular signal that can be transformed into stereotypical sequences that we need to move our muscles in standard patterns. Some of the circuits for this can be very simple, like this one shown schematically here in the lobster </a:t>
            </a:r>
            <a:r>
              <a:rPr lang="en-GB" dirty="0" err="1"/>
              <a:t>stomatogastric</a:t>
            </a:r>
            <a:r>
              <a:rPr lang="en-GB" dirty="0"/>
              <a:t> ganglion. This one is particularly interesting because it was found in modelling studies that there were many different parameters for this circuit that give the same output. And then later it was found experimentally that this is also the case in real lobsters: different individuals can have widely different neural properties in this circuit and still it functions in the same way.</a:t>
            </a:r>
          </a:p>
          <a:p>
            <a:r>
              <a:rPr lang="en-GB" dirty="0"/>
              <a:t>I’ve put more reading on this topic and the others in this video in the reading list.</a:t>
            </a:r>
          </a:p>
          <a:p>
            <a:r>
              <a:rPr lang="en-GB" dirty="0"/>
              <a:t>***</a:t>
            </a:r>
          </a:p>
          <a:p>
            <a:r>
              <a:rPr lang="en-GB" dirty="0"/>
              <a:t>Also, we will be coming back to some other networks topics like memory and decision making later in the course.</a:t>
            </a:r>
          </a:p>
          <a:p>
            <a:r>
              <a:rPr lang="en-GB" dirty="0"/>
              <a:t>OK, that’s all for now in networks. In the next video, I’ll introduce you to this week’s exercise.</a:t>
            </a:r>
          </a:p>
        </p:txBody>
      </p:sp>
      <p:sp>
        <p:nvSpPr>
          <p:cNvPr id="4" name="Slide Number Placeholder 3"/>
          <p:cNvSpPr>
            <a:spLocks noGrp="1"/>
          </p:cNvSpPr>
          <p:nvPr>
            <p:ph type="sldNum" sz="quarter" idx="5"/>
          </p:nvPr>
        </p:nvSpPr>
        <p:spPr/>
        <p:txBody>
          <a:bodyPr/>
          <a:lstStyle/>
          <a:p>
            <a:fld id="{25A379F0-C495-4C1E-8451-01A0B5ED7CA2}" type="slidenum">
              <a:rPr lang="en-GB" smtClean="0"/>
              <a:t>10</a:t>
            </a:fld>
            <a:endParaRPr lang="en-GB"/>
          </a:p>
        </p:txBody>
      </p:sp>
    </p:spTree>
    <p:extLst>
      <p:ext uri="{BB962C8B-B14F-4D97-AF65-F5344CB8AC3E}">
        <p14:creationId xmlns:p14="http://schemas.microsoft.com/office/powerpoint/2010/main" val="155909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key question we might want to answer is: what can networks do that single neurons can’t?</a:t>
            </a:r>
          </a:p>
          <a:p>
            <a:r>
              <a:rPr lang="en-GB" dirty="0"/>
              <a:t>***</a:t>
            </a:r>
          </a:p>
          <a:p>
            <a:r>
              <a:rPr lang="en-GB" dirty="0"/>
              <a:t>The simple answer is that they can do anything, which makes it tricky to decide what to include in a short video like this.</a:t>
            </a:r>
          </a:p>
          <a:p>
            <a:r>
              <a:rPr lang="en-GB" dirty="0"/>
              <a:t>Let’s first unpack what I mean by that.</a:t>
            </a:r>
          </a:p>
        </p:txBody>
      </p:sp>
      <p:sp>
        <p:nvSpPr>
          <p:cNvPr id="4" name="Slide Number Placeholder 3"/>
          <p:cNvSpPr>
            <a:spLocks noGrp="1"/>
          </p:cNvSpPr>
          <p:nvPr>
            <p:ph type="sldNum" sz="quarter" idx="5"/>
          </p:nvPr>
        </p:nvSpPr>
        <p:spPr/>
        <p:txBody>
          <a:bodyPr/>
          <a:lstStyle/>
          <a:p>
            <a:fld id="{25A379F0-C495-4C1E-8451-01A0B5ED7CA2}" type="slidenum">
              <a:rPr lang="en-GB" smtClean="0"/>
              <a:t>2</a:t>
            </a:fld>
            <a:endParaRPr lang="en-GB"/>
          </a:p>
        </p:txBody>
      </p:sp>
    </p:spTree>
    <p:extLst>
      <p:ext uri="{BB962C8B-B14F-4D97-AF65-F5344CB8AC3E}">
        <p14:creationId xmlns:p14="http://schemas.microsoft.com/office/powerpoint/2010/main" val="412355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watched the history of neuroscience video, you’ll know that as early as 1943 McCulloch and Pitts showed that spiking neural networks could implement any logical function.</a:t>
            </a:r>
          </a:p>
          <a:p>
            <a:r>
              <a:rPr lang="en-GB" dirty="0"/>
              <a:t>***</a:t>
            </a:r>
          </a:p>
          <a:p>
            <a:r>
              <a:rPr lang="en-GB" dirty="0"/>
              <a:t>And we don’t need to limit ourselves to logical functions. Just as for artificial neural networks, spiking neural networks are universal function approximators. That is, they can approximate any reasonable function.</a:t>
            </a:r>
          </a:p>
          <a:p>
            <a:r>
              <a:rPr lang="en-GB" dirty="0"/>
              <a:t>***</a:t>
            </a:r>
          </a:p>
          <a:p>
            <a:r>
              <a:rPr lang="en-GB" dirty="0"/>
              <a:t>This has been proven in various ways by different people over the years, but I’m going to highlight a particularly nice and simple proof by Iulia </a:t>
            </a:r>
            <a:r>
              <a:rPr lang="en-GB" dirty="0" err="1"/>
              <a:t>Comsa</a:t>
            </a:r>
            <a:r>
              <a:rPr lang="en-GB" dirty="0"/>
              <a:t> at Google Research.</a:t>
            </a:r>
          </a:p>
          <a:p>
            <a:r>
              <a:rPr lang="en-GB" dirty="0"/>
              <a:t>***</a:t>
            </a:r>
          </a:p>
          <a:p>
            <a:r>
              <a:rPr lang="en-GB" dirty="0"/>
              <a:t>She gave a great talk about this at a conference I co-organise called SNUFA, which stands for “spiking neural networks as universal function approximators”. If you like this course, you might find some of the research presented there interesting too, and it’s all available to watch on </a:t>
            </a:r>
            <a:r>
              <a:rPr lang="en-GB" dirty="0" err="1"/>
              <a:t>Youtube</a:t>
            </a:r>
            <a:r>
              <a:rPr lang="en-GB" dirty="0"/>
              <a:t>. I’ve included a link in the reading material to SNUFA, and to Iulia’s talk and paper.</a:t>
            </a:r>
          </a:p>
          <a:p>
            <a:r>
              <a:rPr lang="en-GB" dirty="0"/>
              <a:t>***</a:t>
            </a:r>
          </a:p>
          <a:p>
            <a:r>
              <a:rPr lang="en-GB" dirty="0"/>
              <a:t>Her paper starts by showing that you can implement the less than and greater than operators using spiking neurons. We’ll do a similar thing in this week’s exercise.</a:t>
            </a:r>
          </a:p>
          <a:p>
            <a:r>
              <a:rPr lang="en-GB" dirty="0"/>
              <a:t>***</a:t>
            </a:r>
          </a:p>
          <a:p>
            <a:r>
              <a:rPr lang="en-GB" dirty="0"/>
              <a:t>Next, by adding in a network that implements logical-AND, you can express intervals or – in higher dimensions – hypercubes.</a:t>
            </a:r>
          </a:p>
          <a:p>
            <a:r>
              <a:rPr lang="en-GB" dirty="0"/>
              <a:t>***</a:t>
            </a:r>
          </a:p>
          <a:p>
            <a:r>
              <a:rPr lang="en-GB" dirty="0"/>
              <a:t>Finally, by combining these you can approximate any function to as much accuracy as you want by just dividing into smaller and smaller hypercubes.</a:t>
            </a:r>
          </a:p>
          <a:p>
            <a:r>
              <a:rPr lang="en-GB" dirty="0"/>
              <a:t>OK, so that’s great and perhaps not unexpected given that our brains are just spiking neural networks and we like to think we’re fairly capable.</a:t>
            </a:r>
          </a:p>
          <a:p>
            <a:r>
              <a:rPr lang="en-GB" dirty="0"/>
              <a:t>But it does mean that there’s no way we can cover all the things we can do with networks. So instead, what I’m going to do is talk through in detail one particular type of network that I’ve been interested in during my research career, and show how it ties in to some of the concepts that neuroscientists use to understand the brain.</a:t>
            </a:r>
          </a:p>
        </p:txBody>
      </p:sp>
      <p:sp>
        <p:nvSpPr>
          <p:cNvPr id="4" name="Slide Number Placeholder 3"/>
          <p:cNvSpPr>
            <a:spLocks noGrp="1"/>
          </p:cNvSpPr>
          <p:nvPr>
            <p:ph type="sldNum" sz="quarter" idx="5"/>
          </p:nvPr>
        </p:nvSpPr>
        <p:spPr/>
        <p:txBody>
          <a:bodyPr/>
          <a:lstStyle/>
          <a:p>
            <a:fld id="{25A379F0-C495-4C1E-8451-01A0B5ED7CA2}" type="slidenum">
              <a:rPr lang="en-GB" smtClean="0"/>
              <a:t>3</a:t>
            </a:fld>
            <a:endParaRPr lang="en-GB"/>
          </a:p>
        </p:txBody>
      </p:sp>
    </p:spTree>
    <p:extLst>
      <p:ext uri="{BB962C8B-B14F-4D97-AF65-F5344CB8AC3E}">
        <p14:creationId xmlns:p14="http://schemas.microsoft.com/office/powerpoint/2010/main" val="279499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circuit we’ll look at is the sound localisation circuit. One of the key ways we can tell which direction a sound is coming from is because there’s an arrival time difference of the sound between the two ears. Depending on head size and the angle the sound is arriving from, for humans this is a maximum of around 650 microseconds. We’re able to discriminate sounds arriving with a time difference as small as 20 microseconds, and some animals like owls can discriminate differences as small as just a few microseconds. So how can we detect this?</a:t>
            </a:r>
          </a:p>
          <a:p>
            <a:r>
              <a:rPr lang="en-GB" dirty="0"/>
              <a:t>***</a:t>
            </a:r>
          </a:p>
          <a:p>
            <a:r>
              <a:rPr lang="en-GB" dirty="0"/>
              <a:t>One model is due to Lloyd Jeffress in 1948 and still found in textbooks, although the reality is a bit more complicated as we’ll see.</a:t>
            </a:r>
          </a:p>
          <a:p>
            <a:r>
              <a:rPr lang="en-GB" dirty="0"/>
              <a:t>In his model, you have an array of what are sometimes called coincidence detector neurons. These are neurons that will only fire a spike if they receive a simultaneous input from both their synapses.</a:t>
            </a:r>
          </a:p>
          <a:p>
            <a:r>
              <a:rPr lang="en-GB" dirty="0"/>
              <a:t>The signal arrives from the left ear, and travels at constant speed along this pathway, arriving at each neuron with a slightly different delay.</a:t>
            </a:r>
          </a:p>
          <a:p>
            <a:r>
              <a:rPr lang="en-GB" dirty="0"/>
              <a:t>At the same time, the signal arrives from the right ear and does the same thing but in the reverse direction. When the acoustic delays exactly cancel with the neural delays, the signal will arrive at the coincidence detector at the same time and cause it to spike, and we can use the identity of which neuron fired a spike to tell us where the sound came from.</a:t>
            </a:r>
          </a:p>
          <a:p>
            <a:r>
              <a:rPr lang="en-GB" dirty="0"/>
              <a:t>***</a:t>
            </a:r>
          </a:p>
          <a:p>
            <a:r>
              <a:rPr lang="en-GB" dirty="0"/>
              <a:t>Let’s see that in action for this example sound. You can see that it arrives first at the left ear in the third window, and then in the right ear in the 5</a:t>
            </a:r>
            <a:r>
              <a:rPr lang="en-GB" baseline="30000" dirty="0"/>
              <a:t>th</a:t>
            </a:r>
            <a:r>
              <a:rPr lang="en-GB" dirty="0"/>
              <a:t> window, so there’s a 2 window time difference. Now let’s see what happens in that circuit</a:t>
            </a:r>
          </a:p>
          <a:p>
            <a:r>
              <a:rPr lang="en-GB" dirty="0"/>
              <a:t>*** ANIMATION</a:t>
            </a:r>
          </a:p>
          <a:p>
            <a:r>
              <a:rPr lang="en-GB" dirty="0"/>
              <a:t>When the sound happens, the signal appears at the left and starts moving right, and then at the right moving left.</a:t>
            </a:r>
          </a:p>
          <a:p>
            <a:r>
              <a:rPr lang="en-GB" dirty="0"/>
              <a:t>They arrive at this cell at the same time, and it lights up.</a:t>
            </a:r>
          </a:p>
          <a:p>
            <a:r>
              <a:rPr lang="en-GB" dirty="0"/>
              <a:t>So that’s how Jeffress’ model of sound localisation works, and it has a few interesting and more general features that we can dig into.</a:t>
            </a:r>
          </a:p>
        </p:txBody>
      </p:sp>
      <p:sp>
        <p:nvSpPr>
          <p:cNvPr id="4" name="Slide Number Placeholder 3"/>
          <p:cNvSpPr>
            <a:spLocks noGrp="1"/>
          </p:cNvSpPr>
          <p:nvPr>
            <p:ph type="sldNum" sz="quarter" idx="5"/>
          </p:nvPr>
        </p:nvSpPr>
        <p:spPr/>
        <p:txBody>
          <a:bodyPr/>
          <a:lstStyle/>
          <a:p>
            <a:fld id="{25A379F0-C495-4C1E-8451-01A0B5ED7CA2}" type="slidenum">
              <a:rPr lang="en-GB" smtClean="0"/>
              <a:t>4</a:t>
            </a:fld>
            <a:endParaRPr lang="en-GB"/>
          </a:p>
        </p:txBody>
      </p:sp>
    </p:spTree>
    <p:extLst>
      <p:ext uri="{BB962C8B-B14F-4D97-AF65-F5344CB8AC3E}">
        <p14:creationId xmlns:p14="http://schemas.microsoft.com/office/powerpoint/2010/main" val="99372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is coincidence detection.</a:t>
            </a:r>
          </a:p>
          <a:p>
            <a:r>
              <a:rPr lang="en-GB" dirty="0"/>
              <a:t>***</a:t>
            </a:r>
          </a:p>
          <a:p>
            <a:r>
              <a:rPr lang="en-GB" dirty="0"/>
              <a:t>It’s actually quite a general property of leaky neurons, precisely because of the leak, as you can see in this picture.</a:t>
            </a:r>
          </a:p>
          <a:p>
            <a:r>
              <a:rPr lang="en-GB" dirty="0"/>
              <a:t>When two spikes arrive at similar times, they’re enough to drive the neuron over threshold and cause a spike.</a:t>
            </a:r>
          </a:p>
          <a:p>
            <a:r>
              <a:rPr lang="en-GB" dirty="0"/>
              <a:t>Whereas when they arrive with a larger time difference, the leak between the spikes means the peak is lower and not enough to drive it over threshold.</a:t>
            </a:r>
          </a:p>
          <a:p>
            <a:r>
              <a:rPr lang="en-GB" dirty="0"/>
              <a:t>***</a:t>
            </a:r>
          </a:p>
          <a:p>
            <a:r>
              <a:rPr lang="en-GB" dirty="0"/>
              <a:t>We can plot the effect of this on a neuron that receives two spikes, and to make it a bit more realistic, a fluctuating, Gaussian background noise.</a:t>
            </a:r>
          </a:p>
          <a:p>
            <a:r>
              <a:rPr lang="en-GB" dirty="0"/>
              <a:t>***</a:t>
            </a:r>
          </a:p>
          <a:p>
            <a:r>
              <a:rPr lang="en-GB" dirty="0"/>
              <a:t>Here’s what we get. You can see that the neuron fires more spikes when the arrival time difference between the spikes is smaller. Precisely what we want.</a:t>
            </a:r>
          </a:p>
          <a:p>
            <a:r>
              <a:rPr lang="en-GB" dirty="0"/>
              <a:t>***</a:t>
            </a:r>
          </a:p>
          <a:p>
            <a:r>
              <a:rPr lang="en-GB" dirty="0"/>
              <a:t>This is one example of what’s called a tuning curve in neuroscience. It shows the response of a neuron, averaged over several repetitions, to a stimulus defined by one or more variables. In this case, the variable is the arrival time difference between the two spikes, but it could be anything, like the contrast of a visual image, the amplitude or pitch of a sound, and so on. It can also be 2D in which case you’d plot it as an image. We’ll come back to tuning curves a bit later.</a:t>
            </a:r>
          </a:p>
        </p:txBody>
      </p:sp>
      <p:sp>
        <p:nvSpPr>
          <p:cNvPr id="4" name="Slide Number Placeholder 3"/>
          <p:cNvSpPr>
            <a:spLocks noGrp="1"/>
          </p:cNvSpPr>
          <p:nvPr>
            <p:ph type="sldNum" sz="quarter" idx="5"/>
          </p:nvPr>
        </p:nvSpPr>
        <p:spPr/>
        <p:txBody>
          <a:bodyPr/>
          <a:lstStyle/>
          <a:p>
            <a:fld id="{25A379F0-C495-4C1E-8451-01A0B5ED7CA2}" type="slidenum">
              <a:rPr lang="en-GB" smtClean="0"/>
              <a:t>5</a:t>
            </a:fld>
            <a:endParaRPr lang="en-GB"/>
          </a:p>
        </p:txBody>
      </p:sp>
    </p:spTree>
    <p:extLst>
      <p:ext uri="{BB962C8B-B14F-4D97-AF65-F5344CB8AC3E}">
        <p14:creationId xmlns:p14="http://schemas.microsoft.com/office/powerpoint/2010/main" val="224690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aspect of this network that you see many times in neuroscience is the spatial structure.</a:t>
            </a:r>
          </a:p>
          <a:p>
            <a:r>
              <a:rPr lang="en-GB" dirty="0"/>
              <a:t>The cells here are in a 1 dimensional array in order of their preferred difference in arrival time.</a:t>
            </a:r>
          </a:p>
          <a:p>
            <a:r>
              <a:rPr lang="en-GB" dirty="0"/>
              <a:t>You see this sort of pattern in 1D and 2D across the brain in auditory, visual and other modalities.</a:t>
            </a:r>
          </a:p>
          <a:p>
            <a:r>
              <a:rPr lang="en-GB" dirty="0"/>
              <a:t>***</a:t>
            </a:r>
          </a:p>
          <a:p>
            <a:r>
              <a:rPr lang="en-GB" dirty="0"/>
              <a:t>Here’s an example from the barrel cortex of the rat. That’s the part of the brain that processes inputs from the rats’ whiskers. The coloured blobs shows the preferred stimulation direction of the cell recorded at that position. The spatial structure isn’t obvious because there are so few cells recorded.</a:t>
            </a:r>
          </a:p>
          <a:p>
            <a:r>
              <a:rPr lang="en-GB" dirty="0"/>
              <a:t>***</a:t>
            </a:r>
          </a:p>
          <a:p>
            <a:r>
              <a:rPr lang="en-GB" dirty="0"/>
              <a:t>But, you start to see it if combine across multiple animals.</a:t>
            </a:r>
          </a:p>
          <a:p>
            <a:r>
              <a:rPr lang="en-GB" dirty="0"/>
              <a:t>***</a:t>
            </a:r>
          </a:p>
          <a:p>
            <a:r>
              <a:rPr lang="en-GB" dirty="0"/>
              <a:t>And with a bit of smoothing it becomes even clearer.</a:t>
            </a:r>
          </a:p>
          <a:p>
            <a:r>
              <a:rPr lang="en-GB" dirty="0"/>
              <a:t>One interesting feature of this is that it’s learned. You don’t see it in young rats, only adults.</a:t>
            </a:r>
          </a:p>
          <a:p>
            <a:r>
              <a:rPr lang="en-GB" dirty="0"/>
              <a:t>In terms of modelling, it’s fairly easy to just add some metadata to each neuron specifying its position, and use that in your models, for example to make connections between nearby neurons more likely than between neurons that are far away.</a:t>
            </a:r>
          </a:p>
          <a:p>
            <a:endParaRPr lang="en-GB" dirty="0"/>
          </a:p>
        </p:txBody>
      </p:sp>
      <p:sp>
        <p:nvSpPr>
          <p:cNvPr id="4" name="Slide Number Placeholder 3"/>
          <p:cNvSpPr>
            <a:spLocks noGrp="1"/>
          </p:cNvSpPr>
          <p:nvPr>
            <p:ph type="sldNum" sz="quarter" idx="5"/>
          </p:nvPr>
        </p:nvSpPr>
        <p:spPr/>
        <p:txBody>
          <a:bodyPr/>
          <a:lstStyle/>
          <a:p>
            <a:fld id="{25A379F0-C495-4C1E-8451-01A0B5ED7CA2}" type="slidenum">
              <a:rPr lang="en-GB" smtClean="0"/>
              <a:t>6</a:t>
            </a:fld>
            <a:endParaRPr lang="en-GB"/>
          </a:p>
        </p:txBody>
      </p:sp>
    </p:spTree>
    <p:extLst>
      <p:ext uri="{BB962C8B-B14F-4D97-AF65-F5344CB8AC3E}">
        <p14:creationId xmlns:p14="http://schemas.microsoft.com/office/powerpoint/2010/main" val="252841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idea of tuning curves and spatial structure in mind we can talk about how information is encoded and decoded in this network.</a:t>
            </a:r>
          </a:p>
          <a:p>
            <a:r>
              <a:rPr lang="en-GB" dirty="0"/>
              <a:t>Essentially, the model Jeffress proposed is what we would now call a 1-hot encoding. Knowing the identity or index of the most active neuron tells you the category of the data, in this case a value put into one of several discrete intervals.</a:t>
            </a:r>
          </a:p>
          <a:p>
            <a:r>
              <a:rPr lang="en-GB" dirty="0"/>
              <a:t>More recently, it was noted that in the presence of neural noise, this isn’t a very robust way of decoding that information.</a:t>
            </a:r>
          </a:p>
          <a:p>
            <a:r>
              <a:rPr lang="en-GB" dirty="0"/>
              <a:t>***</a:t>
            </a:r>
          </a:p>
          <a:p>
            <a:r>
              <a:rPr lang="en-GB" dirty="0"/>
              <a:t>David McAlpine and colleagues proposed an alternative view of what the brain might be doing to decode information from this network. Their idea was to take the difference of the summed activities of the cells that prefer right leading sounds to those that prefer left leading sounds, and to use this 1d variable to regress the location. It turns out this is much more robust to noise. Conceptually, this is because by summing or equivalently averaging all the activity of the cells, you reduce the effect of noise.</a:t>
            </a:r>
          </a:p>
          <a:p>
            <a:r>
              <a:rPr lang="en-GB" dirty="0"/>
              <a:t>***</a:t>
            </a:r>
          </a:p>
          <a:p>
            <a:r>
              <a:rPr lang="en-GB" dirty="0"/>
              <a:t>In 2013 I wrote a paper that I can summarise here by saying that you can do better than either of these approaches by using a standard multiclass perceptron. This makes use of all the information in a way that neither of the other two models does, including averaging out the noise. In one of those strange twists of fate, the same year our paper came out, another paper came out from the lab I had just moved to that was basically the same, only they used a Bayesian decoding framework rather than </a:t>
            </a:r>
            <a:r>
              <a:rPr lang="en-GB" dirty="0" err="1"/>
              <a:t>perceptrons</a:t>
            </a:r>
            <a:r>
              <a:rPr lang="en-GB" dirty="0"/>
              <a:t>, and so I’ll use their paper to talk about that framework.</a:t>
            </a:r>
          </a:p>
        </p:txBody>
      </p:sp>
      <p:sp>
        <p:nvSpPr>
          <p:cNvPr id="4" name="Slide Number Placeholder 3"/>
          <p:cNvSpPr>
            <a:spLocks noGrp="1"/>
          </p:cNvSpPr>
          <p:nvPr>
            <p:ph type="sldNum" sz="quarter" idx="5"/>
          </p:nvPr>
        </p:nvSpPr>
        <p:spPr/>
        <p:txBody>
          <a:bodyPr/>
          <a:lstStyle/>
          <a:p>
            <a:fld id="{25A379F0-C495-4C1E-8451-01A0B5ED7CA2}" type="slidenum">
              <a:rPr lang="en-GB" smtClean="0"/>
              <a:t>7</a:t>
            </a:fld>
            <a:endParaRPr lang="en-GB"/>
          </a:p>
        </p:txBody>
      </p:sp>
    </p:spTree>
    <p:extLst>
      <p:ext uri="{BB962C8B-B14F-4D97-AF65-F5344CB8AC3E}">
        <p14:creationId xmlns:p14="http://schemas.microsoft.com/office/powerpoint/2010/main" val="78356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seen how we have an array of coincidence detectors whose response is larger or smaller depending on the arrival time difference of the sound.</a:t>
            </a:r>
          </a:p>
          <a:p>
            <a:r>
              <a:rPr lang="en-GB" dirty="0"/>
              <a:t>***</a:t>
            </a:r>
          </a:p>
          <a:p>
            <a:r>
              <a:rPr lang="en-GB" dirty="0"/>
              <a:t>Now imagine we plot all the tuning curves on top of each other for this population of neurons.</a:t>
            </a:r>
          </a:p>
          <a:p>
            <a:r>
              <a:rPr lang="en-GB" dirty="0"/>
              <a:t>If the ITD were here where the grey vertical line is, then we’d see the responses at these circles, and the idea is to use that pattern of responses to work out the ITD.</a:t>
            </a:r>
          </a:p>
          <a:p>
            <a:r>
              <a:rPr lang="en-GB" dirty="0"/>
              <a:t>If there were no noise, you could just read it out easily from this figure, but these responses are very noisy so we have to use a probabilistic method. Here’s one very common way to do that.</a:t>
            </a:r>
          </a:p>
          <a:p>
            <a:r>
              <a:rPr lang="en-GB" dirty="0"/>
              <a:t>*******</a:t>
            </a:r>
          </a:p>
          <a:p>
            <a:r>
              <a:rPr lang="en-GB" dirty="0"/>
              <a:t>We want to estimate the ITD theta.</a:t>
            </a:r>
          </a:p>
          <a:p>
            <a:r>
              <a:rPr lang="en-GB" dirty="0"/>
              <a:t>We know the neural responses as a vector x.</a:t>
            </a:r>
          </a:p>
          <a:p>
            <a:r>
              <a:rPr lang="en-GB" dirty="0"/>
              <a:t>We assume they’re independent so we can easily compute the probability of a given vector of responses given a value of theta.</a:t>
            </a:r>
          </a:p>
          <a:p>
            <a:r>
              <a:rPr lang="en-GB" dirty="0"/>
              <a:t>Then our maximum likelihood estimator is the value of theta that makes the observed response the most likely. But we don’t know this probability of theta given x, only the reverse.</a:t>
            </a:r>
          </a:p>
          <a:p>
            <a:r>
              <a:rPr lang="en-GB" dirty="0"/>
              <a:t>***</a:t>
            </a:r>
          </a:p>
          <a:p>
            <a:r>
              <a:rPr lang="en-GB" dirty="0"/>
              <a:t>That’s where Bayes’ theorem comes in because it lets us calculate one in terms of the other.</a:t>
            </a:r>
          </a:p>
          <a:p>
            <a:r>
              <a:rPr lang="en-GB" dirty="0"/>
              <a:t>In particular, since we’re computing an argmax over theta, we can ignore any term that doesn’t depend on theta, so we can ignore this p(x).</a:t>
            </a:r>
          </a:p>
          <a:p>
            <a:r>
              <a:rPr lang="en-GB" dirty="0"/>
              <a:t>If we assume that all values are equally likely we can also ignore the p(theta) term. If we have a prior of which ITDs are more likely than others, we can incorporate this here and then the method is known as maximum a posteriori or MAP estimation.</a:t>
            </a:r>
          </a:p>
          <a:p>
            <a:r>
              <a:rPr lang="en-GB" dirty="0"/>
              <a:t>Now we can express the estimate we want in terms of things we can calculate.</a:t>
            </a:r>
          </a:p>
          <a:p>
            <a:r>
              <a:rPr lang="en-GB" dirty="0"/>
              <a:t>***</a:t>
            </a:r>
          </a:p>
          <a:p>
            <a:r>
              <a:rPr lang="en-GB" dirty="0"/>
              <a:t>That all seems quite abstract probably, but in this case if we make some additional assumptions it simplifies nicely. Let’s assume the shape of these tuning curves is approximately Gaussian centred on some preferred ITD </a:t>
            </a:r>
            <a:r>
              <a:rPr lang="en-GB" dirty="0" err="1"/>
              <a:t>theta_i</a:t>
            </a:r>
            <a:r>
              <a:rPr lang="en-GB" dirty="0"/>
              <a:t>. We also assume that the noise is Poisson distributed (which is a reasonable model).</a:t>
            </a:r>
          </a:p>
          <a:p>
            <a:r>
              <a:rPr lang="en-GB" dirty="0"/>
              <a:t>With these assumptions, the maximum likelihood estimator simplifies just to an average of the preferred ITDs, weighted by the responses.</a:t>
            </a:r>
          </a:p>
          <a:p>
            <a:r>
              <a:rPr lang="en-GB" dirty="0"/>
              <a:t>That was a very quick run through probabilistic population coding. If you’re interested in more on that I’d recommend the theoretical neuroscience textbook by Dayan and Abbott, or since that’s out of print, a more recent book “Bayesian models of perception and action” by Wei Ji Ma and colleagues, available free online and linked in the reading materials.</a:t>
            </a:r>
          </a:p>
        </p:txBody>
      </p:sp>
      <p:sp>
        <p:nvSpPr>
          <p:cNvPr id="4" name="Slide Number Placeholder 3"/>
          <p:cNvSpPr>
            <a:spLocks noGrp="1"/>
          </p:cNvSpPr>
          <p:nvPr>
            <p:ph type="sldNum" sz="quarter" idx="5"/>
          </p:nvPr>
        </p:nvSpPr>
        <p:spPr/>
        <p:txBody>
          <a:bodyPr/>
          <a:lstStyle/>
          <a:p>
            <a:fld id="{25A379F0-C495-4C1E-8451-01A0B5ED7CA2}" type="slidenum">
              <a:rPr lang="en-GB" smtClean="0"/>
              <a:t>8</a:t>
            </a:fld>
            <a:endParaRPr lang="en-GB"/>
          </a:p>
        </p:txBody>
      </p:sp>
    </p:spTree>
    <p:extLst>
      <p:ext uri="{BB962C8B-B14F-4D97-AF65-F5344CB8AC3E}">
        <p14:creationId xmlns:p14="http://schemas.microsoft.com/office/powerpoint/2010/main" val="215987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that’s pretty much it for the sound localisation example, I just wanted to finish by highlighting what we’ve gained from the network here.</a:t>
            </a:r>
          </a:p>
          <a:p>
            <a:r>
              <a:rPr lang="en-GB" dirty="0"/>
              <a:t>***</a:t>
            </a:r>
          </a:p>
          <a:p>
            <a:r>
              <a:rPr lang="en-GB" dirty="0"/>
              <a:t>A single neuron has a time sensitivity controlled by its time constant, at the smallest around one millisecond.</a:t>
            </a:r>
          </a:p>
          <a:p>
            <a:r>
              <a:rPr lang="en-GB" dirty="0"/>
              <a:t>And it has a lot of noise.</a:t>
            </a:r>
          </a:p>
          <a:p>
            <a:r>
              <a:rPr lang="en-GB" dirty="0"/>
              <a:t>***</a:t>
            </a:r>
          </a:p>
          <a:p>
            <a:r>
              <a:rPr lang="en-GB" dirty="0"/>
              <a:t>We’ve seen this curve, but that’s an average over ten thousand repetitions.</a:t>
            </a:r>
          </a:p>
          <a:p>
            <a:r>
              <a:rPr lang="en-GB" dirty="0"/>
              <a:t>***</a:t>
            </a:r>
          </a:p>
          <a:p>
            <a:r>
              <a:rPr lang="en-GB" dirty="0"/>
              <a:t>On a single trial it looks like this. Unlikely we could make a very accurate estimate from that.</a:t>
            </a:r>
          </a:p>
          <a:p>
            <a:r>
              <a:rPr lang="en-GB" dirty="0"/>
              <a:t>***</a:t>
            </a:r>
          </a:p>
          <a:p>
            <a:r>
              <a:rPr lang="en-GB" dirty="0"/>
              <a:t>By switching to a population and using a population level decoder we get a system that is sensitive to time differences of a few microseconds. Orders of magnitude more time sensitive than the speed of the fastest units in the network.</a:t>
            </a:r>
          </a:p>
        </p:txBody>
      </p:sp>
      <p:sp>
        <p:nvSpPr>
          <p:cNvPr id="4" name="Slide Number Placeholder 3"/>
          <p:cNvSpPr>
            <a:spLocks noGrp="1"/>
          </p:cNvSpPr>
          <p:nvPr>
            <p:ph type="sldNum" sz="quarter" idx="5"/>
          </p:nvPr>
        </p:nvSpPr>
        <p:spPr/>
        <p:txBody>
          <a:bodyPr/>
          <a:lstStyle/>
          <a:p>
            <a:fld id="{25A379F0-C495-4C1E-8451-01A0B5ED7CA2}" type="slidenum">
              <a:rPr lang="en-GB" smtClean="0"/>
              <a:t>9</a:t>
            </a:fld>
            <a:endParaRPr lang="en-GB"/>
          </a:p>
        </p:txBody>
      </p:sp>
    </p:spTree>
    <p:extLst>
      <p:ext uri="{BB962C8B-B14F-4D97-AF65-F5344CB8AC3E}">
        <p14:creationId xmlns:p14="http://schemas.microsoft.com/office/powerpoint/2010/main" val="3649850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21/10/2023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21/10/2023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21/10/2023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21/10/2023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21/10/2023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21/10/2023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21/10/2023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21/10/2023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21/10/2023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21/10/2023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notesSlide" Target="../notesSlides/notesSlide10.xml"/><Relationship Id="rId7" Type="http://schemas.openxmlformats.org/officeDocument/2006/relationships/hyperlink" Target="http://dx.doi.org/10.1016/j.heares.2017.09.010"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hyperlink" Target="https://snufa.net/" TargetMode="External"/><Relationship Id="rId3" Type="http://schemas.openxmlformats.org/officeDocument/2006/relationships/notesSlide" Target="../notesSlides/notesSlide3.xml"/><Relationship Id="rId7" Type="http://schemas.openxmlformats.org/officeDocument/2006/relationships/image" Target="../media/image1.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0.png"/><Relationship Id="rId11" Type="http://schemas.openxmlformats.org/officeDocument/2006/relationships/image" Target="../media/image8.png"/><Relationship Id="rId10" Type="http://schemas.openxmlformats.org/officeDocument/2006/relationships/image" Target="../media/image7.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svg"/><Relationship Id="rId11" Type="http://schemas.openxmlformats.org/officeDocument/2006/relationships/image" Target="../media/image12.png"/><Relationship Id="rId5" Type="http://schemas.openxmlformats.org/officeDocument/2006/relationships/image" Target="../media/image1.png"/><Relationship Id="rId10" Type="http://schemas.openxmlformats.org/officeDocument/2006/relationships/image" Target="../media/image160.png"/><Relationship Id="rId4" Type="http://schemas.openxmlformats.org/officeDocument/2006/relationships/image" Target="../media/image11.png"/><Relationship Id="rId9" Type="http://schemas.openxmlformats.org/officeDocument/2006/relationships/image" Target="../media/image150.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notesSlide" Target="../notesSlides/notesSlide7.xml"/><Relationship Id="rId7" Type="http://schemas.openxmlformats.org/officeDocument/2006/relationships/image" Target="../media/image210.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2.png"/><Relationship Id="rId11" Type="http://schemas.openxmlformats.org/officeDocument/2006/relationships/image" Target="../media/image26.png"/><Relationship Id="rId5" Type="http://schemas.openxmlformats.org/officeDocument/2006/relationships/image" Target="../media/image2.sv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40.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9.xml"/><Relationship Id="rId7" Type="http://schemas.openxmlformats.org/officeDocument/2006/relationships/image" Target="../media/image270.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sv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Network models</a:t>
            </a:r>
          </a:p>
        </p:txBody>
      </p:sp>
      <p:pic>
        <p:nvPicPr>
          <p:cNvPr id="2" name="Video 1">
            <a:hlinkClick r:id="" action="ppaction://media"/>
            <a:extLst>
              <a:ext uri="{FF2B5EF4-FFF2-40B4-BE49-F238E27FC236}">
                <a16:creationId xmlns:a16="http://schemas.microsoft.com/office/drawing/2014/main" id="{8443CF04-A7C2-7439-F704-0131DA0CC984}"/>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Various topics</a:t>
            </a:r>
          </a:p>
        </p:txBody>
      </p:sp>
      <p:pic>
        <p:nvPicPr>
          <p:cNvPr id="2" name="Video 1">
            <a:hlinkClick r:id="" action="ppaction://media"/>
            <a:extLst>
              <a:ext uri="{FF2B5EF4-FFF2-40B4-BE49-F238E27FC236}">
                <a16:creationId xmlns:a16="http://schemas.microsoft.com/office/drawing/2014/main" id="{B64B351D-3BA7-66AE-808E-E6E110D3FED3}"/>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grpSp>
        <p:nvGrpSpPr>
          <p:cNvPr id="16" name="Group 15">
            <a:extLst>
              <a:ext uri="{FF2B5EF4-FFF2-40B4-BE49-F238E27FC236}">
                <a16:creationId xmlns:a16="http://schemas.microsoft.com/office/drawing/2014/main" id="{D19AFB0B-925A-6BEE-243B-C16099FC2215}"/>
              </a:ext>
            </a:extLst>
          </p:cNvPr>
          <p:cNvGrpSpPr/>
          <p:nvPr/>
        </p:nvGrpSpPr>
        <p:grpSpPr>
          <a:xfrm>
            <a:off x="0" y="876822"/>
            <a:ext cx="5180090" cy="3932043"/>
            <a:chOff x="302266" y="1612019"/>
            <a:chExt cx="5180090" cy="3932043"/>
          </a:xfrm>
        </p:grpSpPr>
        <p:grpSp>
          <p:nvGrpSpPr>
            <p:cNvPr id="10" name="Group 9">
              <a:extLst>
                <a:ext uri="{FF2B5EF4-FFF2-40B4-BE49-F238E27FC236}">
                  <a16:creationId xmlns:a16="http://schemas.microsoft.com/office/drawing/2014/main" id="{9EC0FB77-BF79-FE3E-D93F-382DC0CF6664}"/>
                </a:ext>
              </a:extLst>
            </p:cNvPr>
            <p:cNvGrpSpPr/>
            <p:nvPr/>
          </p:nvGrpSpPr>
          <p:grpSpPr>
            <a:xfrm>
              <a:off x="302266" y="2113134"/>
              <a:ext cx="5180090" cy="3430928"/>
              <a:chOff x="6891751" y="660111"/>
              <a:chExt cx="5180090" cy="3430928"/>
            </a:xfrm>
          </p:grpSpPr>
          <p:pic>
            <p:nvPicPr>
              <p:cNvPr id="3" name="Picture 2">
                <a:extLst>
                  <a:ext uri="{FF2B5EF4-FFF2-40B4-BE49-F238E27FC236}">
                    <a16:creationId xmlns:a16="http://schemas.microsoft.com/office/drawing/2014/main" id="{D47D04BC-27E9-0E36-5D94-BE002E633FDF}"/>
                  </a:ext>
                </a:extLst>
              </p:cNvPr>
              <p:cNvPicPr>
                <a:picLocks noChangeAspect="1"/>
              </p:cNvPicPr>
              <p:nvPr/>
            </p:nvPicPr>
            <p:blipFill>
              <a:blip r:embed="rId6"/>
              <a:stretch>
                <a:fillRect/>
              </a:stretch>
            </p:blipFill>
            <p:spPr>
              <a:xfrm>
                <a:off x="6891751" y="660111"/>
                <a:ext cx="5180090" cy="3061596"/>
              </a:xfrm>
              <a:prstGeom prst="rect">
                <a:avLst/>
              </a:prstGeom>
            </p:spPr>
          </p:pic>
          <p:sp>
            <p:nvSpPr>
              <p:cNvPr id="7" name="TextBox 6">
                <a:extLst>
                  <a:ext uri="{FF2B5EF4-FFF2-40B4-BE49-F238E27FC236}">
                    <a16:creationId xmlns:a16="http://schemas.microsoft.com/office/drawing/2014/main" id="{4FF8B9D8-7D9D-E9AC-6403-C1EA874F1325}"/>
                  </a:ext>
                </a:extLst>
              </p:cNvPr>
              <p:cNvSpPr txBox="1"/>
              <p:nvPr/>
            </p:nvSpPr>
            <p:spPr>
              <a:xfrm>
                <a:off x="8335296" y="3721707"/>
                <a:ext cx="2293000" cy="369332"/>
              </a:xfrm>
              <a:prstGeom prst="rect">
                <a:avLst/>
              </a:prstGeom>
              <a:noFill/>
            </p:spPr>
            <p:txBody>
              <a:bodyPr wrap="none" rtlCol="0">
                <a:spAutoFit/>
              </a:bodyPr>
              <a:lstStyle/>
              <a:p>
                <a:r>
                  <a:rPr lang="en-GB" dirty="0">
                    <a:hlinkClick r:id="rId7"/>
                  </a:rPr>
                  <a:t>Goodman et al. (2018)</a:t>
                </a:r>
                <a:endParaRPr lang="en-GB" dirty="0"/>
              </a:p>
            </p:txBody>
          </p:sp>
        </p:grpSp>
        <p:sp>
          <p:nvSpPr>
            <p:cNvPr id="12" name="TextBox 11">
              <a:extLst>
                <a:ext uri="{FF2B5EF4-FFF2-40B4-BE49-F238E27FC236}">
                  <a16:creationId xmlns:a16="http://schemas.microsoft.com/office/drawing/2014/main" id="{3DC7D2D7-CD74-AD8B-022A-61957D56F818}"/>
                </a:ext>
              </a:extLst>
            </p:cNvPr>
            <p:cNvSpPr txBox="1"/>
            <p:nvPr/>
          </p:nvSpPr>
          <p:spPr>
            <a:xfrm>
              <a:off x="1180528" y="1612019"/>
              <a:ext cx="3423566" cy="400110"/>
            </a:xfrm>
            <a:prstGeom prst="rect">
              <a:avLst/>
            </a:prstGeom>
            <a:noFill/>
          </p:spPr>
          <p:txBody>
            <a:bodyPr wrap="none" rtlCol="0">
              <a:spAutoFit/>
            </a:bodyPr>
            <a:lstStyle/>
            <a:p>
              <a:r>
                <a:rPr lang="en-GB" sz="2000" dirty="0"/>
                <a:t>Balanced excitation / inhibition</a:t>
              </a:r>
            </a:p>
          </p:txBody>
        </p:sp>
      </p:grpSp>
      <p:grpSp>
        <p:nvGrpSpPr>
          <p:cNvPr id="17" name="Group 16">
            <a:extLst>
              <a:ext uri="{FF2B5EF4-FFF2-40B4-BE49-F238E27FC236}">
                <a16:creationId xmlns:a16="http://schemas.microsoft.com/office/drawing/2014/main" id="{CB04562B-2F80-952C-D89C-43DD8E9EF5E7}"/>
              </a:ext>
            </a:extLst>
          </p:cNvPr>
          <p:cNvGrpSpPr/>
          <p:nvPr/>
        </p:nvGrpSpPr>
        <p:grpSpPr>
          <a:xfrm>
            <a:off x="5377018" y="876822"/>
            <a:ext cx="6696302" cy="3451306"/>
            <a:chOff x="5377018" y="876822"/>
            <a:chExt cx="6696302" cy="3451306"/>
          </a:xfrm>
        </p:grpSpPr>
        <p:pic>
          <p:nvPicPr>
            <p:cNvPr id="9" name="Picture 8" descr="A diagram of a graph&#10;&#10;Description automatically generated with medium confidence">
              <a:extLst>
                <a:ext uri="{FF2B5EF4-FFF2-40B4-BE49-F238E27FC236}">
                  <a16:creationId xmlns:a16="http://schemas.microsoft.com/office/drawing/2014/main" id="{3672CBFE-4F7C-9C69-FAD5-7436588F5EB6}"/>
                </a:ext>
              </a:extLst>
            </p:cNvPr>
            <p:cNvPicPr>
              <a:picLocks noChangeAspect="1"/>
            </p:cNvPicPr>
            <p:nvPr/>
          </p:nvPicPr>
          <p:blipFill rotWithShape="1">
            <a:blip r:embed="rId8">
              <a:extLst>
                <a:ext uri="{28A0092B-C50C-407E-A947-70E740481C1C}">
                  <a14:useLocalDpi xmlns:a14="http://schemas.microsoft.com/office/drawing/2010/main" val="0"/>
                </a:ext>
              </a:extLst>
            </a:blip>
            <a:srcRect t="10262" r="32703"/>
            <a:stretch/>
          </p:blipFill>
          <p:spPr>
            <a:xfrm>
              <a:off x="5377018" y="1369584"/>
              <a:ext cx="6696302" cy="2958544"/>
            </a:xfrm>
            <a:prstGeom prst="rect">
              <a:avLst/>
            </a:prstGeom>
          </p:spPr>
        </p:pic>
        <p:sp>
          <p:nvSpPr>
            <p:cNvPr id="13" name="TextBox 12">
              <a:extLst>
                <a:ext uri="{FF2B5EF4-FFF2-40B4-BE49-F238E27FC236}">
                  <a16:creationId xmlns:a16="http://schemas.microsoft.com/office/drawing/2014/main" id="{03995CE7-F90C-0A2A-910B-30F3F6572E34}"/>
                </a:ext>
              </a:extLst>
            </p:cNvPr>
            <p:cNvSpPr txBox="1"/>
            <p:nvPr/>
          </p:nvSpPr>
          <p:spPr>
            <a:xfrm>
              <a:off x="7216505" y="876822"/>
              <a:ext cx="2945678" cy="400110"/>
            </a:xfrm>
            <a:prstGeom prst="rect">
              <a:avLst/>
            </a:prstGeom>
            <a:noFill/>
          </p:spPr>
          <p:txBody>
            <a:bodyPr wrap="none" rtlCol="0">
              <a:spAutoFit/>
            </a:bodyPr>
            <a:lstStyle/>
            <a:p>
              <a:r>
                <a:rPr lang="en-GB" sz="2000" dirty="0"/>
                <a:t>Central pattern generators</a:t>
              </a:r>
            </a:p>
          </p:txBody>
        </p:sp>
      </p:grpSp>
      <p:sp>
        <p:nvSpPr>
          <p:cNvPr id="18" name="TextBox 17">
            <a:extLst>
              <a:ext uri="{FF2B5EF4-FFF2-40B4-BE49-F238E27FC236}">
                <a16:creationId xmlns:a16="http://schemas.microsoft.com/office/drawing/2014/main" id="{609465F4-8E84-B13D-7C8D-7A709B231853}"/>
              </a:ext>
            </a:extLst>
          </p:cNvPr>
          <p:cNvSpPr txBox="1"/>
          <p:nvPr/>
        </p:nvSpPr>
        <p:spPr>
          <a:xfrm>
            <a:off x="1895707" y="5597033"/>
            <a:ext cx="5232458" cy="400110"/>
          </a:xfrm>
          <a:prstGeom prst="rect">
            <a:avLst/>
          </a:prstGeom>
          <a:noFill/>
        </p:spPr>
        <p:txBody>
          <a:bodyPr wrap="none" rtlCol="0">
            <a:spAutoFit/>
          </a:bodyPr>
          <a:lstStyle/>
          <a:p>
            <a:r>
              <a:rPr lang="en-GB" sz="2000" dirty="0"/>
              <a:t>Later in the course: memory, decision-making, …</a:t>
            </a:r>
          </a:p>
        </p:txBody>
      </p:sp>
    </p:spTree>
    <p:custDataLst>
      <p:tags r:id="rId1"/>
    </p:custDataLst>
    <p:extLst>
      <p:ext uri="{BB962C8B-B14F-4D97-AF65-F5344CB8AC3E}">
        <p14:creationId xmlns:p14="http://schemas.microsoft.com/office/powerpoint/2010/main" val="261104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a:xfrm>
            <a:off x="0" y="2768889"/>
            <a:ext cx="12192000" cy="660111"/>
          </a:xfrm>
        </p:spPr>
        <p:txBody>
          <a:bodyPr>
            <a:normAutofit fontScale="90000"/>
          </a:bodyPr>
          <a:lstStyle/>
          <a:p>
            <a:r>
              <a:rPr lang="en-GB" b="1" dirty="0">
                <a:latin typeface="Calibri"/>
                <a:ea typeface="Calibri"/>
                <a:cs typeface="Calibri"/>
              </a:rPr>
              <a:t>What can networks do?</a:t>
            </a:r>
          </a:p>
        </p:txBody>
      </p:sp>
      <p:pic>
        <p:nvPicPr>
          <p:cNvPr id="3" name="Video 2">
            <a:hlinkClick r:id="" action="ppaction://media"/>
            <a:extLst>
              <a:ext uri="{FF2B5EF4-FFF2-40B4-BE49-F238E27FC236}">
                <a16:creationId xmlns:a16="http://schemas.microsoft.com/office/drawing/2014/main" id="{38EB6501-8EA3-D237-EA1F-53D05F6DE639}"/>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2" name="TextBox 1">
            <a:extLst>
              <a:ext uri="{FF2B5EF4-FFF2-40B4-BE49-F238E27FC236}">
                <a16:creationId xmlns:a16="http://schemas.microsoft.com/office/drawing/2014/main" id="{B41D46EB-2753-9CEE-BDFD-FCC61012DAAB}"/>
              </a:ext>
            </a:extLst>
          </p:cNvPr>
          <p:cNvSpPr txBox="1"/>
          <p:nvPr/>
        </p:nvSpPr>
        <p:spPr>
          <a:xfrm>
            <a:off x="4990056" y="3429000"/>
            <a:ext cx="2211888" cy="707886"/>
          </a:xfrm>
          <a:prstGeom prst="rect">
            <a:avLst/>
          </a:prstGeom>
          <a:noFill/>
        </p:spPr>
        <p:txBody>
          <a:bodyPr wrap="none" rtlCol="0">
            <a:spAutoFit/>
          </a:bodyPr>
          <a:lstStyle/>
          <a:p>
            <a:r>
              <a:rPr lang="en-GB" sz="4000" dirty="0">
                <a:solidFill>
                  <a:schemeClr val="accent6">
                    <a:lumMod val="75000"/>
                  </a:schemeClr>
                </a:solidFill>
              </a:rPr>
              <a:t>Anything!</a:t>
            </a:r>
          </a:p>
        </p:txBody>
      </p:sp>
    </p:spTree>
    <p:custDataLst>
      <p:tags r:id="rId1"/>
    </p:custDataLst>
    <p:extLst>
      <p:ext uri="{BB962C8B-B14F-4D97-AF65-F5344CB8AC3E}">
        <p14:creationId xmlns:p14="http://schemas.microsoft.com/office/powerpoint/2010/main" val="370626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Universal function approximation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t>McCulloch and Pitts (1943): SNNs can implement any logical function</a:t>
                </a:r>
              </a:p>
              <a:p>
                <a:endParaRPr lang="en-GB" sz="1050" dirty="0"/>
              </a:p>
              <a:p>
                <a:r>
                  <a:rPr lang="en-GB" dirty="0"/>
                  <a:t>Spiking neural networks are universal function approximators</a:t>
                </a:r>
              </a:p>
              <a:p>
                <a:r>
                  <a:rPr lang="en-GB" dirty="0"/>
                  <a:t>→ They can approximate any (well behaved) function</a:t>
                </a:r>
              </a:p>
              <a:p>
                <a:endParaRPr lang="en-GB" sz="1050" dirty="0"/>
              </a:p>
              <a:p>
                <a:r>
                  <a:rPr lang="en-GB" dirty="0" err="1"/>
                  <a:t>Comsa</a:t>
                </a:r>
                <a:r>
                  <a:rPr lang="en-GB" dirty="0"/>
                  <a:t> et al. (2019, 2020) have a nice proof for networks with alpha synapses:</a:t>
                </a:r>
              </a:p>
              <a:p>
                <a:pPr marL="457200" indent="-457200">
                  <a:buFont typeface="+mj-lt"/>
                  <a:buAutoNum type="arabicPeriod"/>
                </a:pPr>
                <a:r>
                  <a:rPr lang="en-GB" dirty="0"/>
                  <a:t>You can implement “</a:t>
                </a:r>
                <a14:m>
                  <m:oMath xmlns:m="http://schemas.openxmlformats.org/officeDocument/2006/math">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m:t>
                    </m:r>
                  </m:oMath>
                </a14:m>
                <a:r>
                  <a:rPr lang="en-GB" dirty="0"/>
                  <a:t>”.</a:t>
                </a:r>
              </a:p>
              <a:p>
                <a:pPr marL="457200" indent="-457200">
                  <a:buFont typeface="+mj-lt"/>
                  <a:buAutoNum type="arabicPeriod"/>
                </a:pPr>
                <a:r>
                  <a:rPr lang="en-GB" dirty="0"/>
                  <a:t>Using an AND network you can express intervals or hypercubes.</a:t>
                </a:r>
              </a:p>
              <a:p>
                <a:pPr marL="457200" indent="-457200">
                  <a:buFont typeface="+mj-lt"/>
                  <a:buAutoNum type="arabicPeriod"/>
                </a:pPr>
                <a:r>
                  <a:rPr lang="en-GB" dirty="0"/>
                  <a:t>Split function domain into intervals/hypercubes to approximate any function.</a:t>
                </a:r>
              </a:p>
              <a:p>
                <a:pPr marL="342900" indent="-342900">
                  <a:buFont typeface="Arial" panose="020B0604020202020204" pitchFamily="34" charset="0"/>
                  <a:buChar char="•"/>
                </a:pPr>
                <a:endParaRPr lang="en-GB" dirty="0"/>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blipFill>
                <a:blip r:embed="rId6"/>
                <a:stretch>
                  <a:fillRect l="-694" t="-1026"/>
                </a:stretch>
              </a:blipFill>
            </p:spPr>
            <p:txBody>
              <a:bodyPr/>
              <a:lstStyle/>
              <a:p>
                <a:r>
                  <a:rPr lang="en-GB">
                    <a:noFill/>
                  </a:rPr>
                  <a:t> </a:t>
                </a:r>
              </a:p>
            </p:txBody>
          </p:sp>
        </mc:Fallback>
      </mc:AlternateContent>
      <p:pic>
        <p:nvPicPr>
          <p:cNvPr id="2" name="Video 1">
            <a:hlinkClick r:id="" action="ppaction://media"/>
            <a:extLst>
              <a:ext uri="{FF2B5EF4-FFF2-40B4-BE49-F238E27FC236}">
                <a16:creationId xmlns:a16="http://schemas.microsoft.com/office/drawing/2014/main" id="{A33E969A-CCE5-B05D-17FE-3FDF44C266D2}"/>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p:pic>
        <p:nvPicPr>
          <p:cNvPr id="3" name="Picture 2">
            <a:extLst>
              <a:ext uri="{FF2B5EF4-FFF2-40B4-BE49-F238E27FC236}">
                <a16:creationId xmlns:a16="http://schemas.microsoft.com/office/drawing/2014/main" id="{5A69E72C-D40D-1043-1074-257881935191}"/>
              </a:ext>
            </a:extLst>
          </p:cNvPr>
          <p:cNvPicPr>
            <a:picLocks noChangeAspect="1"/>
          </p:cNvPicPr>
          <p:nvPr/>
        </p:nvPicPr>
        <p:blipFill>
          <a:blip r:embed="rId9"/>
          <a:stretch>
            <a:fillRect/>
          </a:stretch>
        </p:blipFill>
        <p:spPr>
          <a:xfrm>
            <a:off x="31950" y="4544840"/>
            <a:ext cx="3635598" cy="2313160"/>
          </a:xfrm>
          <a:prstGeom prst="rect">
            <a:avLst/>
          </a:prstGeom>
        </p:spPr>
      </p:pic>
      <p:pic>
        <p:nvPicPr>
          <p:cNvPr id="10" name="Picture 9">
            <a:extLst>
              <a:ext uri="{FF2B5EF4-FFF2-40B4-BE49-F238E27FC236}">
                <a16:creationId xmlns:a16="http://schemas.microsoft.com/office/drawing/2014/main" id="{96BF188D-913F-04C2-D1C7-8B8399483DF8}"/>
              </a:ext>
            </a:extLst>
          </p:cNvPr>
          <p:cNvPicPr>
            <a:picLocks noChangeAspect="1"/>
          </p:cNvPicPr>
          <p:nvPr/>
        </p:nvPicPr>
        <p:blipFill>
          <a:blip r:embed="rId10"/>
          <a:stretch>
            <a:fillRect/>
          </a:stretch>
        </p:blipFill>
        <p:spPr>
          <a:xfrm>
            <a:off x="4149817" y="4629753"/>
            <a:ext cx="5158544" cy="2228247"/>
          </a:xfrm>
          <a:prstGeom prst="rect">
            <a:avLst/>
          </a:prstGeom>
        </p:spPr>
      </p:pic>
      <p:grpSp>
        <p:nvGrpSpPr>
          <p:cNvPr id="15" name="Group 14">
            <a:extLst>
              <a:ext uri="{FF2B5EF4-FFF2-40B4-BE49-F238E27FC236}">
                <a16:creationId xmlns:a16="http://schemas.microsoft.com/office/drawing/2014/main" id="{B93FD894-6682-74F9-0226-9758ADB21086}"/>
              </a:ext>
            </a:extLst>
          </p:cNvPr>
          <p:cNvGrpSpPr/>
          <p:nvPr/>
        </p:nvGrpSpPr>
        <p:grpSpPr>
          <a:xfrm>
            <a:off x="8914301" y="660111"/>
            <a:ext cx="3016760" cy="3378948"/>
            <a:chOff x="8914301" y="660111"/>
            <a:chExt cx="3016760" cy="3378948"/>
          </a:xfrm>
        </p:grpSpPr>
        <p:pic>
          <p:nvPicPr>
            <p:cNvPr id="12" name="Picture 11">
              <a:extLst>
                <a:ext uri="{FF2B5EF4-FFF2-40B4-BE49-F238E27FC236}">
                  <a16:creationId xmlns:a16="http://schemas.microsoft.com/office/drawing/2014/main" id="{3AEDFFCC-01B1-0527-08DC-1216E1E9895F}"/>
                </a:ext>
              </a:extLst>
            </p:cNvPr>
            <p:cNvPicPr>
              <a:picLocks noChangeAspect="1"/>
            </p:cNvPicPr>
            <p:nvPr/>
          </p:nvPicPr>
          <p:blipFill>
            <a:blip r:embed="rId11"/>
            <a:stretch>
              <a:fillRect/>
            </a:stretch>
          </p:blipFill>
          <p:spPr>
            <a:xfrm>
              <a:off x="8914301" y="660111"/>
              <a:ext cx="1396466" cy="3378948"/>
            </a:xfrm>
            <a:prstGeom prst="rect">
              <a:avLst/>
            </a:prstGeom>
          </p:spPr>
        </p:pic>
        <p:pic>
          <p:nvPicPr>
            <p:cNvPr id="14" name="Picture 13">
              <a:extLst>
                <a:ext uri="{FF2B5EF4-FFF2-40B4-BE49-F238E27FC236}">
                  <a16:creationId xmlns:a16="http://schemas.microsoft.com/office/drawing/2014/main" id="{1FB2BF83-7B98-14DA-DFBF-9FBC08527D3D}"/>
                </a:ext>
              </a:extLst>
            </p:cNvPr>
            <p:cNvPicPr>
              <a:picLocks noChangeAspect="1"/>
            </p:cNvPicPr>
            <p:nvPr/>
          </p:nvPicPr>
          <p:blipFill>
            <a:blip r:embed="rId12"/>
            <a:stretch>
              <a:fillRect/>
            </a:stretch>
          </p:blipFill>
          <p:spPr>
            <a:xfrm>
              <a:off x="10571705" y="2420450"/>
              <a:ext cx="1359356" cy="1596307"/>
            </a:xfrm>
            <a:prstGeom prst="rect">
              <a:avLst/>
            </a:prstGeom>
          </p:spPr>
        </p:pic>
      </p:grpSp>
      <p:sp>
        <p:nvSpPr>
          <p:cNvPr id="16" name="TextBox 15">
            <a:extLst>
              <a:ext uri="{FF2B5EF4-FFF2-40B4-BE49-F238E27FC236}">
                <a16:creationId xmlns:a16="http://schemas.microsoft.com/office/drawing/2014/main" id="{BAEEFF24-FAC2-785F-A336-F1691D4DD0DD}"/>
              </a:ext>
            </a:extLst>
          </p:cNvPr>
          <p:cNvSpPr txBox="1"/>
          <p:nvPr/>
        </p:nvSpPr>
        <p:spPr>
          <a:xfrm>
            <a:off x="7077580" y="1795587"/>
            <a:ext cx="1836721" cy="369332"/>
          </a:xfrm>
          <a:prstGeom prst="rect">
            <a:avLst/>
          </a:prstGeom>
          <a:noFill/>
        </p:spPr>
        <p:txBody>
          <a:bodyPr wrap="none" rtlCol="0">
            <a:spAutoFit/>
          </a:bodyPr>
          <a:lstStyle/>
          <a:p>
            <a:r>
              <a:rPr lang="en-GB" dirty="0">
                <a:hlinkClick r:id="rId13"/>
              </a:rPr>
              <a:t>https://snufa.net</a:t>
            </a:r>
            <a:r>
              <a:rPr lang="en-GB" dirty="0"/>
              <a:t> </a:t>
            </a:r>
          </a:p>
        </p:txBody>
      </p:sp>
    </p:spTree>
    <p:custDataLst>
      <p:tags r:id="rId1"/>
    </p:custDataLst>
    <p:extLst>
      <p:ext uri="{BB962C8B-B14F-4D97-AF65-F5344CB8AC3E}">
        <p14:creationId xmlns:p14="http://schemas.microsoft.com/office/powerpoint/2010/main" val="5009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Sound localisation circuit</a:t>
            </a:r>
          </a:p>
        </p:txBody>
      </p:sp>
      <p:pic>
        <p:nvPicPr>
          <p:cNvPr id="2" name="Video 1">
            <a:hlinkClick r:id="" action="ppaction://media"/>
            <a:extLst>
              <a:ext uri="{FF2B5EF4-FFF2-40B4-BE49-F238E27FC236}">
                <a16:creationId xmlns:a16="http://schemas.microsoft.com/office/drawing/2014/main" id="{8C626565-2941-6C72-4866-79C02A35C154}"/>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pic>
        <p:nvPicPr>
          <p:cNvPr id="3" name="Picture 2">
            <a:extLst>
              <a:ext uri="{FF2B5EF4-FFF2-40B4-BE49-F238E27FC236}">
                <a16:creationId xmlns:a16="http://schemas.microsoft.com/office/drawing/2014/main" id="{83B924D0-6B3E-E1CF-A6FA-12D16E72D24A}"/>
              </a:ext>
            </a:extLst>
          </p:cNvPr>
          <p:cNvPicPr>
            <a:picLocks noChangeAspect="1"/>
          </p:cNvPicPr>
          <p:nvPr/>
        </p:nvPicPr>
        <p:blipFill>
          <a:blip r:embed="rId6"/>
          <a:stretch>
            <a:fillRect/>
          </a:stretch>
        </p:blipFill>
        <p:spPr>
          <a:xfrm>
            <a:off x="473231" y="1854758"/>
            <a:ext cx="2724234" cy="3065347"/>
          </a:xfrm>
          <a:prstGeom prst="rect">
            <a:avLst/>
          </a:prstGeom>
        </p:spPr>
      </p:pic>
      <p:grpSp>
        <p:nvGrpSpPr>
          <p:cNvPr id="142" name="Group 141">
            <a:extLst>
              <a:ext uri="{FF2B5EF4-FFF2-40B4-BE49-F238E27FC236}">
                <a16:creationId xmlns:a16="http://schemas.microsoft.com/office/drawing/2014/main" id="{205829DB-0924-1142-4F6B-42C1C69F69E7}"/>
              </a:ext>
            </a:extLst>
          </p:cNvPr>
          <p:cNvGrpSpPr/>
          <p:nvPr/>
        </p:nvGrpSpPr>
        <p:grpSpPr>
          <a:xfrm>
            <a:off x="3982532" y="1341411"/>
            <a:ext cx="7591653" cy="2349373"/>
            <a:chOff x="3982532" y="1341411"/>
            <a:chExt cx="7591653" cy="2349373"/>
          </a:xfrm>
        </p:grpSpPr>
        <p:grpSp>
          <p:nvGrpSpPr>
            <p:cNvPr id="88" name="Group 87">
              <a:extLst>
                <a:ext uri="{FF2B5EF4-FFF2-40B4-BE49-F238E27FC236}">
                  <a16:creationId xmlns:a16="http://schemas.microsoft.com/office/drawing/2014/main" id="{9D59056C-BC5D-A5C7-8044-98196ED2BAD3}"/>
                </a:ext>
              </a:extLst>
            </p:cNvPr>
            <p:cNvGrpSpPr/>
            <p:nvPr/>
          </p:nvGrpSpPr>
          <p:grpSpPr>
            <a:xfrm>
              <a:off x="3982532" y="2405809"/>
              <a:ext cx="6068284" cy="1284975"/>
              <a:chOff x="5529862" y="1974890"/>
              <a:chExt cx="6068284" cy="1284975"/>
            </a:xfrm>
          </p:grpSpPr>
          <p:grpSp>
            <p:nvGrpSpPr>
              <p:cNvPr id="73" name="Group 72">
                <a:extLst>
                  <a:ext uri="{FF2B5EF4-FFF2-40B4-BE49-F238E27FC236}">
                    <a16:creationId xmlns:a16="http://schemas.microsoft.com/office/drawing/2014/main" id="{D976904B-8C39-5808-4463-240DD5E4D40A}"/>
                  </a:ext>
                </a:extLst>
              </p:cNvPr>
              <p:cNvGrpSpPr/>
              <p:nvPr/>
            </p:nvGrpSpPr>
            <p:grpSpPr>
              <a:xfrm>
                <a:off x="6673850" y="2375000"/>
                <a:ext cx="3802642" cy="479325"/>
                <a:chOff x="6673850" y="2568575"/>
                <a:chExt cx="2266950" cy="285750"/>
              </a:xfrm>
            </p:grpSpPr>
            <p:sp>
              <p:nvSpPr>
                <p:cNvPr id="7" name="Oval 6">
                  <a:extLst>
                    <a:ext uri="{FF2B5EF4-FFF2-40B4-BE49-F238E27FC236}">
                      <a16:creationId xmlns:a16="http://schemas.microsoft.com/office/drawing/2014/main" id="{59C71934-21B9-D356-6FE4-69B00AD653F2}"/>
                    </a:ext>
                  </a:extLst>
                </p:cNvPr>
                <p:cNvSpPr/>
                <p:nvPr/>
              </p:nvSpPr>
              <p:spPr>
                <a:xfrm>
                  <a:off x="66738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44B73E80-7130-DAB1-BABD-052A0489CABB}"/>
                    </a:ext>
                  </a:extLst>
                </p:cNvPr>
                <p:cNvSpPr/>
                <p:nvPr/>
              </p:nvSpPr>
              <p:spPr>
                <a:xfrm>
                  <a:off x="70040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9F70A910-E678-1C26-0B24-52BE74096BA8}"/>
                    </a:ext>
                  </a:extLst>
                </p:cNvPr>
                <p:cNvSpPr/>
                <p:nvPr/>
              </p:nvSpPr>
              <p:spPr>
                <a:xfrm>
                  <a:off x="73342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0" name="Oval 9">
                  <a:extLst>
                    <a:ext uri="{FF2B5EF4-FFF2-40B4-BE49-F238E27FC236}">
                      <a16:creationId xmlns:a16="http://schemas.microsoft.com/office/drawing/2014/main" id="{D2A83FB4-BDB7-0F1F-85C0-CD8A47F51024}"/>
                    </a:ext>
                  </a:extLst>
                </p:cNvPr>
                <p:cNvSpPr/>
                <p:nvPr/>
              </p:nvSpPr>
              <p:spPr>
                <a:xfrm>
                  <a:off x="76644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1" name="Oval 10">
                  <a:extLst>
                    <a:ext uri="{FF2B5EF4-FFF2-40B4-BE49-F238E27FC236}">
                      <a16:creationId xmlns:a16="http://schemas.microsoft.com/office/drawing/2014/main" id="{9F29B5C1-669C-C2AC-5089-B43D2DE278A8}"/>
                    </a:ext>
                  </a:extLst>
                </p:cNvPr>
                <p:cNvSpPr/>
                <p:nvPr/>
              </p:nvSpPr>
              <p:spPr>
                <a:xfrm>
                  <a:off x="79946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2" name="Oval 11">
                  <a:extLst>
                    <a:ext uri="{FF2B5EF4-FFF2-40B4-BE49-F238E27FC236}">
                      <a16:creationId xmlns:a16="http://schemas.microsoft.com/office/drawing/2014/main" id="{1882E7C3-DE6B-8896-0273-8DBFCED8D0D3}"/>
                    </a:ext>
                  </a:extLst>
                </p:cNvPr>
                <p:cNvSpPr/>
                <p:nvPr/>
              </p:nvSpPr>
              <p:spPr>
                <a:xfrm>
                  <a:off x="83248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3" name="Oval 12">
                  <a:extLst>
                    <a:ext uri="{FF2B5EF4-FFF2-40B4-BE49-F238E27FC236}">
                      <a16:creationId xmlns:a16="http://schemas.microsoft.com/office/drawing/2014/main" id="{BE41F10D-161E-C592-8D43-4B047CCC7F60}"/>
                    </a:ext>
                  </a:extLst>
                </p:cNvPr>
                <p:cNvSpPr/>
                <p:nvPr/>
              </p:nvSpPr>
              <p:spPr>
                <a:xfrm>
                  <a:off x="86550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grpSp>
          <p:sp>
            <p:nvSpPr>
              <p:cNvPr id="15" name="TextBox 14">
                <a:extLst>
                  <a:ext uri="{FF2B5EF4-FFF2-40B4-BE49-F238E27FC236}">
                    <a16:creationId xmlns:a16="http://schemas.microsoft.com/office/drawing/2014/main" id="{DA46FC07-1447-1656-8BF3-1425182F54B2}"/>
                  </a:ext>
                </a:extLst>
              </p:cNvPr>
              <p:cNvSpPr txBox="1"/>
              <p:nvPr/>
            </p:nvSpPr>
            <p:spPr>
              <a:xfrm>
                <a:off x="5529862" y="1974890"/>
                <a:ext cx="982320" cy="400110"/>
              </a:xfrm>
              <a:prstGeom prst="rect">
                <a:avLst/>
              </a:prstGeom>
              <a:noFill/>
            </p:spPr>
            <p:txBody>
              <a:bodyPr wrap="none" rtlCol="0">
                <a:spAutoFit/>
              </a:bodyPr>
              <a:lstStyle/>
              <a:p>
                <a:r>
                  <a:rPr lang="en-GB" sz="2000" dirty="0">
                    <a:solidFill>
                      <a:srgbClr val="C00000"/>
                    </a:solidFill>
                  </a:rPr>
                  <a:t>Left ear</a:t>
                </a:r>
              </a:p>
            </p:txBody>
          </p:sp>
          <p:sp>
            <p:nvSpPr>
              <p:cNvPr id="16" name="TextBox 15">
                <a:extLst>
                  <a:ext uri="{FF2B5EF4-FFF2-40B4-BE49-F238E27FC236}">
                    <a16:creationId xmlns:a16="http://schemas.microsoft.com/office/drawing/2014/main" id="{80AB3529-CD08-C1D0-78BE-122D0E6E63BA}"/>
                  </a:ext>
                </a:extLst>
              </p:cNvPr>
              <p:cNvSpPr txBox="1"/>
              <p:nvPr/>
            </p:nvSpPr>
            <p:spPr>
              <a:xfrm>
                <a:off x="10476492" y="2859755"/>
                <a:ext cx="1121654" cy="400110"/>
              </a:xfrm>
              <a:prstGeom prst="rect">
                <a:avLst/>
              </a:prstGeom>
              <a:noFill/>
            </p:spPr>
            <p:txBody>
              <a:bodyPr wrap="none" rtlCol="0">
                <a:spAutoFit/>
              </a:bodyPr>
              <a:lstStyle/>
              <a:p>
                <a:r>
                  <a:rPr lang="en-GB" sz="2000" dirty="0">
                    <a:solidFill>
                      <a:srgbClr val="C00000"/>
                    </a:solidFill>
                  </a:rPr>
                  <a:t>Right ear</a:t>
                </a:r>
              </a:p>
            </p:txBody>
          </p:sp>
          <p:cxnSp>
            <p:nvCxnSpPr>
              <p:cNvPr id="18" name="Connector: Elbow 17">
                <a:extLst>
                  <a:ext uri="{FF2B5EF4-FFF2-40B4-BE49-F238E27FC236}">
                    <a16:creationId xmlns:a16="http://schemas.microsoft.com/office/drawing/2014/main" id="{F74DB8FC-C415-A855-9E08-087998D04669}"/>
                  </a:ext>
                </a:extLst>
              </p:cNvPr>
              <p:cNvCxnSpPr>
                <a:cxnSpLocks/>
                <a:stCxn id="15" idx="3"/>
                <a:endCxn id="7" idx="0"/>
              </p:cNvCxnSpPr>
              <p:nvPr/>
            </p:nvCxnSpPr>
            <p:spPr>
              <a:xfrm>
                <a:off x="6512182" y="2174945"/>
                <a:ext cx="401331"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97FE7BF1-5837-31C1-375F-AC0A123E2859}"/>
                  </a:ext>
                </a:extLst>
              </p:cNvPr>
              <p:cNvCxnSpPr>
                <a:cxnSpLocks/>
                <a:stCxn id="15" idx="3"/>
                <a:endCxn id="8" idx="0"/>
              </p:cNvCxnSpPr>
              <p:nvPr/>
            </p:nvCxnSpPr>
            <p:spPr>
              <a:xfrm>
                <a:off x="6512182" y="2174945"/>
                <a:ext cx="955217"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or: Elbow 21">
                <a:extLst>
                  <a:ext uri="{FF2B5EF4-FFF2-40B4-BE49-F238E27FC236}">
                    <a16:creationId xmlns:a16="http://schemas.microsoft.com/office/drawing/2014/main" id="{AB18FA88-397F-CEC4-0DFD-F3E9796E1122}"/>
                  </a:ext>
                </a:extLst>
              </p:cNvPr>
              <p:cNvCxnSpPr>
                <a:cxnSpLocks/>
                <a:stCxn id="15" idx="3"/>
                <a:endCxn id="9" idx="0"/>
              </p:cNvCxnSpPr>
              <p:nvPr/>
            </p:nvCxnSpPr>
            <p:spPr>
              <a:xfrm>
                <a:off x="6512182" y="2174945"/>
                <a:ext cx="1509103"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ctor: Elbow 23">
                <a:extLst>
                  <a:ext uri="{FF2B5EF4-FFF2-40B4-BE49-F238E27FC236}">
                    <a16:creationId xmlns:a16="http://schemas.microsoft.com/office/drawing/2014/main" id="{54C196C9-31FA-26C8-0DA1-648295F6E95F}"/>
                  </a:ext>
                </a:extLst>
              </p:cNvPr>
              <p:cNvCxnSpPr>
                <a:cxnSpLocks/>
                <a:stCxn id="15" idx="3"/>
                <a:endCxn id="10" idx="0"/>
              </p:cNvCxnSpPr>
              <p:nvPr/>
            </p:nvCxnSpPr>
            <p:spPr>
              <a:xfrm>
                <a:off x="6512182" y="2174945"/>
                <a:ext cx="2062990"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ctor: Elbow 25">
                <a:extLst>
                  <a:ext uri="{FF2B5EF4-FFF2-40B4-BE49-F238E27FC236}">
                    <a16:creationId xmlns:a16="http://schemas.microsoft.com/office/drawing/2014/main" id="{99EC61E6-12C3-B722-3412-ABB074C6AA86}"/>
                  </a:ext>
                </a:extLst>
              </p:cNvPr>
              <p:cNvCxnSpPr>
                <a:cxnSpLocks/>
                <a:stCxn id="15" idx="3"/>
                <a:endCxn id="11" idx="0"/>
              </p:cNvCxnSpPr>
              <p:nvPr/>
            </p:nvCxnSpPr>
            <p:spPr>
              <a:xfrm>
                <a:off x="6512182" y="2174945"/>
                <a:ext cx="2616876"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or: Elbow 27">
                <a:extLst>
                  <a:ext uri="{FF2B5EF4-FFF2-40B4-BE49-F238E27FC236}">
                    <a16:creationId xmlns:a16="http://schemas.microsoft.com/office/drawing/2014/main" id="{91FBF515-8C38-C57A-9F07-A293E4FAFCDB}"/>
                  </a:ext>
                </a:extLst>
              </p:cNvPr>
              <p:cNvCxnSpPr>
                <a:cxnSpLocks/>
                <a:stCxn id="15" idx="3"/>
                <a:endCxn id="12" idx="0"/>
              </p:cNvCxnSpPr>
              <p:nvPr/>
            </p:nvCxnSpPr>
            <p:spPr>
              <a:xfrm>
                <a:off x="6512182" y="2174945"/>
                <a:ext cx="3170762"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or: Elbow 29">
                <a:extLst>
                  <a:ext uri="{FF2B5EF4-FFF2-40B4-BE49-F238E27FC236}">
                    <a16:creationId xmlns:a16="http://schemas.microsoft.com/office/drawing/2014/main" id="{3CBFBF76-9267-CC0A-D981-1DF4EEC50F4C}"/>
                  </a:ext>
                </a:extLst>
              </p:cNvPr>
              <p:cNvCxnSpPr>
                <a:cxnSpLocks/>
                <a:stCxn id="15" idx="3"/>
                <a:endCxn id="13" idx="0"/>
              </p:cNvCxnSpPr>
              <p:nvPr/>
            </p:nvCxnSpPr>
            <p:spPr>
              <a:xfrm>
                <a:off x="6512182" y="2174945"/>
                <a:ext cx="3724648"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or: Elbow 31">
                <a:extLst>
                  <a:ext uri="{FF2B5EF4-FFF2-40B4-BE49-F238E27FC236}">
                    <a16:creationId xmlns:a16="http://schemas.microsoft.com/office/drawing/2014/main" id="{4DF8C1FD-11D9-73D9-7113-6E31C435C4FE}"/>
                  </a:ext>
                </a:extLst>
              </p:cNvPr>
              <p:cNvCxnSpPr>
                <a:cxnSpLocks/>
                <a:stCxn id="16" idx="1"/>
                <a:endCxn id="13" idx="4"/>
              </p:cNvCxnSpPr>
              <p:nvPr/>
            </p:nvCxnSpPr>
            <p:spPr>
              <a:xfrm rot="10800000">
                <a:off x="10236830" y="2854326"/>
                <a:ext cx="239662"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nector: Elbow 33">
                <a:extLst>
                  <a:ext uri="{FF2B5EF4-FFF2-40B4-BE49-F238E27FC236}">
                    <a16:creationId xmlns:a16="http://schemas.microsoft.com/office/drawing/2014/main" id="{3D0B8985-8086-B134-B928-E4C5EFE5CC34}"/>
                  </a:ext>
                </a:extLst>
              </p:cNvPr>
              <p:cNvCxnSpPr>
                <a:cxnSpLocks/>
                <a:stCxn id="16" idx="1"/>
                <a:endCxn id="12" idx="4"/>
              </p:cNvCxnSpPr>
              <p:nvPr/>
            </p:nvCxnSpPr>
            <p:spPr>
              <a:xfrm rot="10800000">
                <a:off x="9682944" y="2854326"/>
                <a:ext cx="793548"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D9FF67FB-8B5C-82BE-BAD2-D1EF50814EAC}"/>
                  </a:ext>
                </a:extLst>
              </p:cNvPr>
              <p:cNvCxnSpPr>
                <a:cxnSpLocks/>
                <a:stCxn id="16" idx="1"/>
                <a:endCxn id="11" idx="4"/>
              </p:cNvCxnSpPr>
              <p:nvPr/>
            </p:nvCxnSpPr>
            <p:spPr>
              <a:xfrm rot="10800000">
                <a:off x="9129058" y="2854326"/>
                <a:ext cx="1347434"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DCAAC5CA-85F7-B156-86B1-41049A300E81}"/>
                  </a:ext>
                </a:extLst>
              </p:cNvPr>
              <p:cNvCxnSpPr>
                <a:cxnSpLocks/>
                <a:stCxn id="16" idx="1"/>
                <a:endCxn id="10" idx="4"/>
              </p:cNvCxnSpPr>
              <p:nvPr/>
            </p:nvCxnSpPr>
            <p:spPr>
              <a:xfrm rot="10800000">
                <a:off x="8575172" y="2854326"/>
                <a:ext cx="1901320"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9B5EB255-13E8-B8DA-32F9-8A1542A8F22D}"/>
                  </a:ext>
                </a:extLst>
              </p:cNvPr>
              <p:cNvCxnSpPr>
                <a:cxnSpLocks/>
                <a:stCxn id="16" idx="1"/>
                <a:endCxn id="9" idx="4"/>
              </p:cNvCxnSpPr>
              <p:nvPr/>
            </p:nvCxnSpPr>
            <p:spPr>
              <a:xfrm rot="10800000">
                <a:off x="8021286" y="2854326"/>
                <a:ext cx="2455207"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2" name="Connector: Elbow 41">
                <a:extLst>
                  <a:ext uri="{FF2B5EF4-FFF2-40B4-BE49-F238E27FC236}">
                    <a16:creationId xmlns:a16="http://schemas.microsoft.com/office/drawing/2014/main" id="{5E0E9577-0DC5-0CB1-E778-EF4FFBA20734}"/>
                  </a:ext>
                </a:extLst>
              </p:cNvPr>
              <p:cNvCxnSpPr>
                <a:cxnSpLocks/>
                <a:stCxn id="16" idx="1"/>
                <a:endCxn id="8" idx="4"/>
              </p:cNvCxnSpPr>
              <p:nvPr/>
            </p:nvCxnSpPr>
            <p:spPr>
              <a:xfrm rot="10800000">
                <a:off x="7467400" y="2854326"/>
                <a:ext cx="3009093"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4" name="Connector: Elbow 43">
                <a:extLst>
                  <a:ext uri="{FF2B5EF4-FFF2-40B4-BE49-F238E27FC236}">
                    <a16:creationId xmlns:a16="http://schemas.microsoft.com/office/drawing/2014/main" id="{0546D3A7-3F9B-65D0-EB73-A4BE41175F2A}"/>
                  </a:ext>
                </a:extLst>
              </p:cNvPr>
              <p:cNvCxnSpPr>
                <a:cxnSpLocks/>
                <a:stCxn id="16" idx="1"/>
                <a:endCxn id="7" idx="4"/>
              </p:cNvCxnSpPr>
              <p:nvPr/>
            </p:nvCxnSpPr>
            <p:spPr>
              <a:xfrm rot="10800000">
                <a:off x="6913514" y="2854326"/>
                <a:ext cx="3562979"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cxnSp>
          <p:nvCxnSpPr>
            <p:cNvPr id="90" name="Straight Connector 89">
              <a:extLst>
                <a:ext uri="{FF2B5EF4-FFF2-40B4-BE49-F238E27FC236}">
                  <a16:creationId xmlns:a16="http://schemas.microsoft.com/office/drawing/2014/main" id="{1942D634-9E4B-2302-4A91-8C43B987F097}"/>
                </a:ext>
              </a:extLst>
            </p:cNvPr>
            <p:cNvCxnSpPr>
              <a:cxnSpLocks/>
              <a:endCxn id="91" idx="2"/>
            </p:cNvCxnSpPr>
            <p:nvPr/>
          </p:nvCxnSpPr>
          <p:spPr>
            <a:xfrm flipV="1">
              <a:off x="8689499" y="2593606"/>
              <a:ext cx="1477186" cy="451975"/>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F19E8BFF-190B-DCE0-9544-0BB349FF1A3D}"/>
                </a:ext>
              </a:extLst>
            </p:cNvPr>
            <p:cNvSpPr txBox="1"/>
            <p:nvPr/>
          </p:nvSpPr>
          <p:spPr>
            <a:xfrm>
              <a:off x="8759184" y="2193496"/>
              <a:ext cx="2815001" cy="400110"/>
            </a:xfrm>
            <a:prstGeom prst="rect">
              <a:avLst/>
            </a:prstGeom>
            <a:noFill/>
          </p:spPr>
          <p:txBody>
            <a:bodyPr wrap="none" rtlCol="0">
              <a:spAutoFit/>
            </a:bodyPr>
            <a:lstStyle/>
            <a:p>
              <a:r>
                <a:rPr lang="en-GB" sz="2000" dirty="0">
                  <a:solidFill>
                    <a:srgbClr val="0070C0"/>
                  </a:solidFill>
                </a:rPr>
                <a:t>Coincidence detector cell</a:t>
              </a:r>
            </a:p>
          </p:txBody>
        </p:sp>
        <p:cxnSp>
          <p:nvCxnSpPr>
            <p:cNvPr id="93" name="Straight Arrow Connector 92">
              <a:extLst>
                <a:ext uri="{FF2B5EF4-FFF2-40B4-BE49-F238E27FC236}">
                  <a16:creationId xmlns:a16="http://schemas.microsoft.com/office/drawing/2014/main" id="{5453E477-AE2A-F28B-4631-00503799C853}"/>
                </a:ext>
              </a:extLst>
            </p:cNvPr>
            <p:cNvCxnSpPr>
              <a:cxnSpLocks/>
            </p:cNvCxnSpPr>
            <p:nvPr/>
          </p:nvCxnSpPr>
          <p:spPr>
            <a:xfrm>
              <a:off x="5272629" y="1822465"/>
              <a:ext cx="3510425" cy="0"/>
            </a:xfrm>
            <a:prstGeom prst="straightConnector1">
              <a:avLst/>
            </a:prstGeom>
            <a:ln>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94" name="TextBox 93">
              <a:extLst>
                <a:ext uri="{FF2B5EF4-FFF2-40B4-BE49-F238E27FC236}">
                  <a16:creationId xmlns:a16="http://schemas.microsoft.com/office/drawing/2014/main" id="{FAB22C1F-6310-882C-2B03-D494BD951FFC}"/>
                </a:ext>
              </a:extLst>
            </p:cNvPr>
            <p:cNvSpPr txBox="1"/>
            <p:nvPr/>
          </p:nvSpPr>
          <p:spPr>
            <a:xfrm>
              <a:off x="5298906" y="1341411"/>
              <a:ext cx="3457870" cy="400110"/>
            </a:xfrm>
            <a:prstGeom prst="rect">
              <a:avLst/>
            </a:prstGeom>
            <a:noFill/>
          </p:spPr>
          <p:txBody>
            <a:bodyPr wrap="none" rtlCol="0">
              <a:spAutoFit/>
            </a:bodyPr>
            <a:lstStyle/>
            <a:p>
              <a:r>
                <a:rPr lang="en-GB" sz="2000" dirty="0">
                  <a:solidFill>
                    <a:srgbClr val="0070C0"/>
                  </a:solidFill>
                </a:rPr>
                <a:t>Constant travel speed for signal</a:t>
              </a:r>
            </a:p>
          </p:txBody>
        </p:sp>
      </p:grpSp>
      <p:grpSp>
        <p:nvGrpSpPr>
          <p:cNvPr id="143" name="Group 142">
            <a:extLst>
              <a:ext uri="{FF2B5EF4-FFF2-40B4-BE49-F238E27FC236}">
                <a16:creationId xmlns:a16="http://schemas.microsoft.com/office/drawing/2014/main" id="{B888BEFC-37AD-BEC6-580E-6ADF2494E4A1}"/>
              </a:ext>
            </a:extLst>
          </p:cNvPr>
          <p:cNvGrpSpPr/>
          <p:nvPr/>
        </p:nvGrpSpPr>
        <p:grpSpPr>
          <a:xfrm>
            <a:off x="4256242" y="3805041"/>
            <a:ext cx="3879372" cy="1528278"/>
            <a:chOff x="4256242" y="3805041"/>
            <a:chExt cx="3879372" cy="1528278"/>
          </a:xfrm>
        </p:grpSpPr>
        <p:grpSp>
          <p:nvGrpSpPr>
            <p:cNvPr id="110" name="Group 109">
              <a:extLst>
                <a:ext uri="{FF2B5EF4-FFF2-40B4-BE49-F238E27FC236}">
                  <a16:creationId xmlns:a16="http://schemas.microsoft.com/office/drawing/2014/main" id="{C8F15BA3-DB12-36B8-094C-A37828259797}"/>
                </a:ext>
              </a:extLst>
            </p:cNvPr>
            <p:cNvGrpSpPr/>
            <p:nvPr/>
          </p:nvGrpSpPr>
          <p:grpSpPr>
            <a:xfrm>
              <a:off x="5534746" y="4405984"/>
              <a:ext cx="2600868" cy="357188"/>
              <a:chOff x="4073108" y="3555908"/>
              <a:chExt cx="2600868" cy="357188"/>
            </a:xfrm>
          </p:grpSpPr>
          <p:sp>
            <p:nvSpPr>
              <p:cNvPr id="98" name="Rectangle 97">
                <a:extLst>
                  <a:ext uri="{FF2B5EF4-FFF2-40B4-BE49-F238E27FC236}">
                    <a16:creationId xmlns:a16="http://schemas.microsoft.com/office/drawing/2014/main" id="{28CD0E00-0284-8108-E81C-1E4B32FC0628}"/>
                  </a:ext>
                </a:extLst>
              </p:cNvPr>
              <p:cNvSpPr/>
              <p:nvPr/>
            </p:nvSpPr>
            <p:spPr>
              <a:xfrm>
                <a:off x="4073108"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99" name="Rectangle 98">
                <a:extLst>
                  <a:ext uri="{FF2B5EF4-FFF2-40B4-BE49-F238E27FC236}">
                    <a16:creationId xmlns:a16="http://schemas.microsoft.com/office/drawing/2014/main" id="{E5434C89-4186-2ED7-4E0F-17328A69E8FE}"/>
                  </a:ext>
                </a:extLst>
              </p:cNvPr>
              <p:cNvSpPr/>
              <p:nvPr/>
            </p:nvSpPr>
            <p:spPr>
              <a:xfrm>
                <a:off x="4449345"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00" name="Rectangle 99">
                <a:extLst>
                  <a:ext uri="{FF2B5EF4-FFF2-40B4-BE49-F238E27FC236}">
                    <a16:creationId xmlns:a16="http://schemas.microsoft.com/office/drawing/2014/main" id="{A6E94ECB-884C-008B-BD98-A0E246C41195}"/>
                  </a:ext>
                </a:extLst>
              </p:cNvPr>
              <p:cNvSpPr/>
              <p:nvPr/>
            </p:nvSpPr>
            <p:spPr>
              <a:xfrm>
                <a:off x="4825582"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01" name="Rectangle 100">
                <a:extLst>
                  <a:ext uri="{FF2B5EF4-FFF2-40B4-BE49-F238E27FC236}">
                    <a16:creationId xmlns:a16="http://schemas.microsoft.com/office/drawing/2014/main" id="{9C018DAF-3956-5AE9-9FDA-CAB665119F00}"/>
                  </a:ext>
                </a:extLst>
              </p:cNvPr>
              <p:cNvSpPr/>
              <p:nvPr/>
            </p:nvSpPr>
            <p:spPr>
              <a:xfrm>
                <a:off x="5171900"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02" name="Rectangle 101">
                <a:extLst>
                  <a:ext uri="{FF2B5EF4-FFF2-40B4-BE49-F238E27FC236}">
                    <a16:creationId xmlns:a16="http://schemas.microsoft.com/office/drawing/2014/main" id="{2ED5864C-FA45-0871-3112-D9DA5BB3B730}"/>
                  </a:ext>
                </a:extLst>
              </p:cNvPr>
              <p:cNvSpPr/>
              <p:nvPr/>
            </p:nvSpPr>
            <p:spPr>
              <a:xfrm>
                <a:off x="5548137"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03" name="Rectangle 102">
                <a:extLst>
                  <a:ext uri="{FF2B5EF4-FFF2-40B4-BE49-F238E27FC236}">
                    <a16:creationId xmlns:a16="http://schemas.microsoft.com/office/drawing/2014/main" id="{240CF958-494F-C46F-EAFC-E6F74570C059}"/>
                  </a:ext>
                </a:extLst>
              </p:cNvPr>
              <p:cNvSpPr/>
              <p:nvPr/>
            </p:nvSpPr>
            <p:spPr>
              <a:xfrm>
                <a:off x="5924374"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04" name="Rectangle 103">
                <a:extLst>
                  <a:ext uri="{FF2B5EF4-FFF2-40B4-BE49-F238E27FC236}">
                    <a16:creationId xmlns:a16="http://schemas.microsoft.com/office/drawing/2014/main" id="{64EE1A5E-1664-07DB-411F-EC79D66F53E7}"/>
                  </a:ext>
                </a:extLst>
              </p:cNvPr>
              <p:cNvSpPr/>
              <p:nvPr/>
            </p:nvSpPr>
            <p:spPr>
              <a:xfrm>
                <a:off x="6297739"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cxnSp>
            <p:nvCxnSpPr>
              <p:cNvPr id="106" name="Straight Connector 105">
                <a:extLst>
                  <a:ext uri="{FF2B5EF4-FFF2-40B4-BE49-F238E27FC236}">
                    <a16:creationId xmlns:a16="http://schemas.microsoft.com/office/drawing/2014/main" id="{E9CDB03F-DE4B-67F5-BBA7-A556B36C2682}"/>
                  </a:ext>
                </a:extLst>
              </p:cNvPr>
              <p:cNvCxnSpPr>
                <a:stCxn id="98" idx="1"/>
                <a:endCxn id="104" idx="3"/>
              </p:cNvCxnSpPr>
              <p:nvPr/>
            </p:nvCxnSpPr>
            <p:spPr>
              <a:xfrm>
                <a:off x="4073108" y="3734502"/>
                <a:ext cx="2600868" cy="0"/>
              </a:xfrm>
              <a:prstGeom prst="line">
                <a:avLst/>
              </a:prstGeom>
            </p:spPr>
            <p:style>
              <a:lnRef idx="3">
                <a:schemeClr val="dk1"/>
              </a:lnRef>
              <a:fillRef idx="0">
                <a:schemeClr val="dk1"/>
              </a:fillRef>
              <a:effectRef idx="2">
                <a:schemeClr val="dk1"/>
              </a:effectRef>
              <a:fontRef idx="minor">
                <a:schemeClr val="tx1"/>
              </a:fontRef>
            </p:style>
          </p:cxnSp>
          <p:grpSp>
            <p:nvGrpSpPr>
              <p:cNvPr id="109" name="Group 108">
                <a:extLst>
                  <a:ext uri="{FF2B5EF4-FFF2-40B4-BE49-F238E27FC236}">
                    <a16:creationId xmlns:a16="http://schemas.microsoft.com/office/drawing/2014/main" id="{5B95D0AA-9641-132D-97B1-086CF8EC244D}"/>
                  </a:ext>
                </a:extLst>
              </p:cNvPr>
              <p:cNvGrpSpPr/>
              <p:nvPr/>
            </p:nvGrpSpPr>
            <p:grpSpPr>
              <a:xfrm>
                <a:off x="4881089" y="3605880"/>
                <a:ext cx="290727" cy="254868"/>
                <a:chOff x="5617070" y="3771866"/>
                <a:chExt cx="290727" cy="254868"/>
              </a:xfrm>
            </p:grpSpPr>
            <p:sp>
              <p:nvSpPr>
                <p:cNvPr id="107" name="Freeform: Shape 106">
                  <a:extLst>
                    <a:ext uri="{FF2B5EF4-FFF2-40B4-BE49-F238E27FC236}">
                      <a16:creationId xmlns:a16="http://schemas.microsoft.com/office/drawing/2014/main" id="{816402D7-95B9-3A97-05ED-9721AE952725}"/>
                    </a:ext>
                  </a:extLst>
                </p:cNvPr>
                <p:cNvSpPr/>
                <p:nvPr/>
              </p:nvSpPr>
              <p:spPr>
                <a:xfrm>
                  <a:off x="5617154" y="3771866"/>
                  <a:ext cx="290643" cy="131041"/>
                </a:xfrm>
                <a:custGeom>
                  <a:avLst/>
                  <a:gdLst>
                    <a:gd name="connsiteX0" fmla="*/ 4977 w 290643"/>
                    <a:gd name="connsiteY0" fmla="*/ 126240 h 131041"/>
                    <a:gd name="connsiteX1" fmla="*/ 104990 w 290643"/>
                    <a:gd name="connsiteY1" fmla="*/ 73853 h 131041"/>
                    <a:gd name="connsiteX2" fmla="*/ 143090 w 290643"/>
                    <a:gd name="connsiteY2" fmla="*/ 34 h 131041"/>
                    <a:gd name="connsiteX3" fmla="*/ 183571 w 290643"/>
                    <a:gd name="connsiteY3" fmla="*/ 83378 h 131041"/>
                    <a:gd name="connsiteX4" fmla="*/ 212146 w 290643"/>
                    <a:gd name="connsiteY4" fmla="*/ 30990 h 131041"/>
                    <a:gd name="connsiteX5" fmla="*/ 243102 w 290643"/>
                    <a:gd name="connsiteY5" fmla="*/ 107190 h 131041"/>
                    <a:gd name="connsiteX6" fmla="*/ 278821 w 290643"/>
                    <a:gd name="connsiteY6" fmla="*/ 126240 h 131041"/>
                    <a:gd name="connsiteX7" fmla="*/ 4977 w 290643"/>
                    <a:gd name="connsiteY7" fmla="*/ 126240 h 13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643" h="131041">
                      <a:moveTo>
                        <a:pt x="4977" y="126240"/>
                      </a:moveTo>
                      <a:cubicBezTo>
                        <a:pt x="-23995" y="117509"/>
                        <a:pt x="81971" y="94887"/>
                        <a:pt x="104990" y="73853"/>
                      </a:cubicBezTo>
                      <a:cubicBezTo>
                        <a:pt x="128009" y="52819"/>
                        <a:pt x="129993" y="-1553"/>
                        <a:pt x="143090" y="34"/>
                      </a:cubicBezTo>
                      <a:cubicBezTo>
                        <a:pt x="156187" y="1621"/>
                        <a:pt x="172062" y="78219"/>
                        <a:pt x="183571" y="83378"/>
                      </a:cubicBezTo>
                      <a:cubicBezTo>
                        <a:pt x="195080" y="88537"/>
                        <a:pt x="202224" y="27021"/>
                        <a:pt x="212146" y="30990"/>
                      </a:cubicBezTo>
                      <a:cubicBezTo>
                        <a:pt x="222068" y="34959"/>
                        <a:pt x="231990" y="91315"/>
                        <a:pt x="243102" y="107190"/>
                      </a:cubicBezTo>
                      <a:cubicBezTo>
                        <a:pt x="254215" y="123065"/>
                        <a:pt x="316127" y="122668"/>
                        <a:pt x="278821" y="126240"/>
                      </a:cubicBezTo>
                      <a:cubicBezTo>
                        <a:pt x="241515" y="129812"/>
                        <a:pt x="33949" y="134971"/>
                        <a:pt x="4977" y="12624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reeform: Shape 107">
                  <a:extLst>
                    <a:ext uri="{FF2B5EF4-FFF2-40B4-BE49-F238E27FC236}">
                      <a16:creationId xmlns:a16="http://schemas.microsoft.com/office/drawing/2014/main" id="{68D53D39-6109-B3B3-A4A5-F3B9EFE7E40C}"/>
                    </a:ext>
                  </a:extLst>
                </p:cNvPr>
                <p:cNvSpPr/>
                <p:nvPr/>
              </p:nvSpPr>
              <p:spPr>
                <a:xfrm flipV="1">
                  <a:off x="5617070" y="3898111"/>
                  <a:ext cx="290643" cy="128623"/>
                </a:xfrm>
                <a:custGeom>
                  <a:avLst/>
                  <a:gdLst>
                    <a:gd name="connsiteX0" fmla="*/ 4977 w 290643"/>
                    <a:gd name="connsiteY0" fmla="*/ 126240 h 131041"/>
                    <a:gd name="connsiteX1" fmla="*/ 104990 w 290643"/>
                    <a:gd name="connsiteY1" fmla="*/ 73853 h 131041"/>
                    <a:gd name="connsiteX2" fmla="*/ 143090 w 290643"/>
                    <a:gd name="connsiteY2" fmla="*/ 34 h 131041"/>
                    <a:gd name="connsiteX3" fmla="*/ 183571 w 290643"/>
                    <a:gd name="connsiteY3" fmla="*/ 83378 h 131041"/>
                    <a:gd name="connsiteX4" fmla="*/ 212146 w 290643"/>
                    <a:gd name="connsiteY4" fmla="*/ 30990 h 131041"/>
                    <a:gd name="connsiteX5" fmla="*/ 243102 w 290643"/>
                    <a:gd name="connsiteY5" fmla="*/ 107190 h 131041"/>
                    <a:gd name="connsiteX6" fmla="*/ 278821 w 290643"/>
                    <a:gd name="connsiteY6" fmla="*/ 126240 h 131041"/>
                    <a:gd name="connsiteX7" fmla="*/ 4977 w 290643"/>
                    <a:gd name="connsiteY7" fmla="*/ 126240 h 13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643" h="131041">
                      <a:moveTo>
                        <a:pt x="4977" y="126240"/>
                      </a:moveTo>
                      <a:cubicBezTo>
                        <a:pt x="-23995" y="117509"/>
                        <a:pt x="81971" y="94887"/>
                        <a:pt x="104990" y="73853"/>
                      </a:cubicBezTo>
                      <a:cubicBezTo>
                        <a:pt x="128009" y="52819"/>
                        <a:pt x="129993" y="-1553"/>
                        <a:pt x="143090" y="34"/>
                      </a:cubicBezTo>
                      <a:cubicBezTo>
                        <a:pt x="156187" y="1621"/>
                        <a:pt x="172062" y="78219"/>
                        <a:pt x="183571" y="83378"/>
                      </a:cubicBezTo>
                      <a:cubicBezTo>
                        <a:pt x="195080" y="88537"/>
                        <a:pt x="202224" y="27021"/>
                        <a:pt x="212146" y="30990"/>
                      </a:cubicBezTo>
                      <a:cubicBezTo>
                        <a:pt x="222068" y="34959"/>
                        <a:pt x="231990" y="91315"/>
                        <a:pt x="243102" y="107190"/>
                      </a:cubicBezTo>
                      <a:cubicBezTo>
                        <a:pt x="254215" y="123065"/>
                        <a:pt x="316127" y="122668"/>
                        <a:pt x="278821" y="126240"/>
                      </a:cubicBezTo>
                      <a:cubicBezTo>
                        <a:pt x="241515" y="129812"/>
                        <a:pt x="33949" y="134971"/>
                        <a:pt x="4977" y="12624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1" name="Group 110">
              <a:extLst>
                <a:ext uri="{FF2B5EF4-FFF2-40B4-BE49-F238E27FC236}">
                  <a16:creationId xmlns:a16="http://schemas.microsoft.com/office/drawing/2014/main" id="{36B71A2C-3E06-C247-2D42-02808F6DBDAC}"/>
                </a:ext>
              </a:extLst>
            </p:cNvPr>
            <p:cNvGrpSpPr/>
            <p:nvPr/>
          </p:nvGrpSpPr>
          <p:grpSpPr>
            <a:xfrm>
              <a:off x="5534746" y="4976131"/>
              <a:ext cx="2600868" cy="357188"/>
              <a:chOff x="4073108" y="3555908"/>
              <a:chExt cx="2600868" cy="357188"/>
            </a:xfrm>
          </p:grpSpPr>
          <p:sp>
            <p:nvSpPr>
              <p:cNvPr id="112" name="Rectangle 111">
                <a:extLst>
                  <a:ext uri="{FF2B5EF4-FFF2-40B4-BE49-F238E27FC236}">
                    <a16:creationId xmlns:a16="http://schemas.microsoft.com/office/drawing/2014/main" id="{F2E38E4D-0DB7-BB66-BF5E-D477EB5DD402}"/>
                  </a:ext>
                </a:extLst>
              </p:cNvPr>
              <p:cNvSpPr/>
              <p:nvPr/>
            </p:nvSpPr>
            <p:spPr>
              <a:xfrm>
                <a:off x="4073108"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13" name="Rectangle 112">
                <a:extLst>
                  <a:ext uri="{FF2B5EF4-FFF2-40B4-BE49-F238E27FC236}">
                    <a16:creationId xmlns:a16="http://schemas.microsoft.com/office/drawing/2014/main" id="{003B34EC-BC22-1638-B9B3-DE56988417BE}"/>
                  </a:ext>
                </a:extLst>
              </p:cNvPr>
              <p:cNvSpPr/>
              <p:nvPr/>
            </p:nvSpPr>
            <p:spPr>
              <a:xfrm>
                <a:off x="4449345"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14" name="Rectangle 113">
                <a:extLst>
                  <a:ext uri="{FF2B5EF4-FFF2-40B4-BE49-F238E27FC236}">
                    <a16:creationId xmlns:a16="http://schemas.microsoft.com/office/drawing/2014/main" id="{9CB434EE-B1F1-48FE-2EB5-960DF4512ADB}"/>
                  </a:ext>
                </a:extLst>
              </p:cNvPr>
              <p:cNvSpPr/>
              <p:nvPr/>
            </p:nvSpPr>
            <p:spPr>
              <a:xfrm>
                <a:off x="4825582"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15" name="Rectangle 114">
                <a:extLst>
                  <a:ext uri="{FF2B5EF4-FFF2-40B4-BE49-F238E27FC236}">
                    <a16:creationId xmlns:a16="http://schemas.microsoft.com/office/drawing/2014/main" id="{B1B94C6B-1F31-2843-AA88-029FCF6C0DB2}"/>
                  </a:ext>
                </a:extLst>
              </p:cNvPr>
              <p:cNvSpPr/>
              <p:nvPr/>
            </p:nvSpPr>
            <p:spPr>
              <a:xfrm>
                <a:off x="5171900"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16" name="Rectangle 115">
                <a:extLst>
                  <a:ext uri="{FF2B5EF4-FFF2-40B4-BE49-F238E27FC236}">
                    <a16:creationId xmlns:a16="http://schemas.microsoft.com/office/drawing/2014/main" id="{4D26A255-412B-F922-7925-2441557C77C7}"/>
                  </a:ext>
                </a:extLst>
              </p:cNvPr>
              <p:cNvSpPr/>
              <p:nvPr/>
            </p:nvSpPr>
            <p:spPr>
              <a:xfrm>
                <a:off x="5548137"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17" name="Rectangle 116">
                <a:extLst>
                  <a:ext uri="{FF2B5EF4-FFF2-40B4-BE49-F238E27FC236}">
                    <a16:creationId xmlns:a16="http://schemas.microsoft.com/office/drawing/2014/main" id="{37F79925-DDDC-0717-A8C5-EC559D29E7C4}"/>
                  </a:ext>
                </a:extLst>
              </p:cNvPr>
              <p:cNvSpPr/>
              <p:nvPr/>
            </p:nvSpPr>
            <p:spPr>
              <a:xfrm>
                <a:off x="5924374"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18" name="Rectangle 117">
                <a:extLst>
                  <a:ext uri="{FF2B5EF4-FFF2-40B4-BE49-F238E27FC236}">
                    <a16:creationId xmlns:a16="http://schemas.microsoft.com/office/drawing/2014/main" id="{745B675E-4449-B587-F7E1-C6B089E2D43F}"/>
                  </a:ext>
                </a:extLst>
              </p:cNvPr>
              <p:cNvSpPr/>
              <p:nvPr/>
            </p:nvSpPr>
            <p:spPr>
              <a:xfrm>
                <a:off x="6297739" y="3555908"/>
                <a:ext cx="376237" cy="3571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cxnSp>
            <p:nvCxnSpPr>
              <p:cNvPr id="119" name="Straight Connector 118">
                <a:extLst>
                  <a:ext uri="{FF2B5EF4-FFF2-40B4-BE49-F238E27FC236}">
                    <a16:creationId xmlns:a16="http://schemas.microsoft.com/office/drawing/2014/main" id="{0F18B9A1-2D71-2F4C-C72C-55E830B6AD3A}"/>
                  </a:ext>
                </a:extLst>
              </p:cNvPr>
              <p:cNvCxnSpPr>
                <a:stCxn id="112" idx="1"/>
                <a:endCxn id="118" idx="3"/>
              </p:cNvCxnSpPr>
              <p:nvPr/>
            </p:nvCxnSpPr>
            <p:spPr>
              <a:xfrm>
                <a:off x="4073108" y="3734502"/>
                <a:ext cx="2600868" cy="0"/>
              </a:xfrm>
              <a:prstGeom prst="line">
                <a:avLst/>
              </a:prstGeom>
            </p:spPr>
            <p:style>
              <a:lnRef idx="3">
                <a:schemeClr val="dk1"/>
              </a:lnRef>
              <a:fillRef idx="0">
                <a:schemeClr val="dk1"/>
              </a:fillRef>
              <a:effectRef idx="2">
                <a:schemeClr val="dk1"/>
              </a:effectRef>
              <a:fontRef idx="minor">
                <a:schemeClr val="tx1"/>
              </a:fontRef>
            </p:style>
          </p:cxnSp>
          <p:grpSp>
            <p:nvGrpSpPr>
              <p:cNvPr id="120" name="Group 119">
                <a:extLst>
                  <a:ext uri="{FF2B5EF4-FFF2-40B4-BE49-F238E27FC236}">
                    <a16:creationId xmlns:a16="http://schemas.microsoft.com/office/drawing/2014/main" id="{3A28DA8E-3CA9-598E-EA70-0F152278DE06}"/>
                  </a:ext>
                </a:extLst>
              </p:cNvPr>
              <p:cNvGrpSpPr/>
              <p:nvPr/>
            </p:nvGrpSpPr>
            <p:grpSpPr>
              <a:xfrm>
                <a:off x="5603728" y="3605880"/>
                <a:ext cx="290727" cy="254868"/>
                <a:chOff x="6339709" y="3771866"/>
                <a:chExt cx="290727" cy="254868"/>
              </a:xfrm>
            </p:grpSpPr>
            <p:sp>
              <p:nvSpPr>
                <p:cNvPr id="121" name="Freeform: Shape 120">
                  <a:extLst>
                    <a:ext uri="{FF2B5EF4-FFF2-40B4-BE49-F238E27FC236}">
                      <a16:creationId xmlns:a16="http://schemas.microsoft.com/office/drawing/2014/main" id="{15FC6918-C386-978E-DEE4-81A2C6055A2A}"/>
                    </a:ext>
                  </a:extLst>
                </p:cNvPr>
                <p:cNvSpPr/>
                <p:nvPr/>
              </p:nvSpPr>
              <p:spPr>
                <a:xfrm>
                  <a:off x="6339793" y="3771866"/>
                  <a:ext cx="290643" cy="131041"/>
                </a:xfrm>
                <a:custGeom>
                  <a:avLst/>
                  <a:gdLst>
                    <a:gd name="connsiteX0" fmla="*/ 4977 w 290643"/>
                    <a:gd name="connsiteY0" fmla="*/ 126240 h 131041"/>
                    <a:gd name="connsiteX1" fmla="*/ 104990 w 290643"/>
                    <a:gd name="connsiteY1" fmla="*/ 73853 h 131041"/>
                    <a:gd name="connsiteX2" fmla="*/ 143090 w 290643"/>
                    <a:gd name="connsiteY2" fmla="*/ 34 h 131041"/>
                    <a:gd name="connsiteX3" fmla="*/ 183571 w 290643"/>
                    <a:gd name="connsiteY3" fmla="*/ 83378 h 131041"/>
                    <a:gd name="connsiteX4" fmla="*/ 212146 w 290643"/>
                    <a:gd name="connsiteY4" fmla="*/ 30990 h 131041"/>
                    <a:gd name="connsiteX5" fmla="*/ 243102 w 290643"/>
                    <a:gd name="connsiteY5" fmla="*/ 107190 h 131041"/>
                    <a:gd name="connsiteX6" fmla="*/ 278821 w 290643"/>
                    <a:gd name="connsiteY6" fmla="*/ 126240 h 131041"/>
                    <a:gd name="connsiteX7" fmla="*/ 4977 w 290643"/>
                    <a:gd name="connsiteY7" fmla="*/ 126240 h 13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643" h="131041">
                      <a:moveTo>
                        <a:pt x="4977" y="126240"/>
                      </a:moveTo>
                      <a:cubicBezTo>
                        <a:pt x="-23995" y="117509"/>
                        <a:pt x="81971" y="94887"/>
                        <a:pt x="104990" y="73853"/>
                      </a:cubicBezTo>
                      <a:cubicBezTo>
                        <a:pt x="128009" y="52819"/>
                        <a:pt x="129993" y="-1553"/>
                        <a:pt x="143090" y="34"/>
                      </a:cubicBezTo>
                      <a:cubicBezTo>
                        <a:pt x="156187" y="1621"/>
                        <a:pt x="172062" y="78219"/>
                        <a:pt x="183571" y="83378"/>
                      </a:cubicBezTo>
                      <a:cubicBezTo>
                        <a:pt x="195080" y="88537"/>
                        <a:pt x="202224" y="27021"/>
                        <a:pt x="212146" y="30990"/>
                      </a:cubicBezTo>
                      <a:cubicBezTo>
                        <a:pt x="222068" y="34959"/>
                        <a:pt x="231990" y="91315"/>
                        <a:pt x="243102" y="107190"/>
                      </a:cubicBezTo>
                      <a:cubicBezTo>
                        <a:pt x="254215" y="123065"/>
                        <a:pt x="316127" y="122668"/>
                        <a:pt x="278821" y="126240"/>
                      </a:cubicBezTo>
                      <a:cubicBezTo>
                        <a:pt x="241515" y="129812"/>
                        <a:pt x="33949" y="134971"/>
                        <a:pt x="4977" y="12624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780BD61C-9DE5-393C-2EE4-013E8C904DF0}"/>
                    </a:ext>
                  </a:extLst>
                </p:cNvPr>
                <p:cNvSpPr/>
                <p:nvPr/>
              </p:nvSpPr>
              <p:spPr>
                <a:xfrm flipV="1">
                  <a:off x="6339709" y="3898111"/>
                  <a:ext cx="290643" cy="128623"/>
                </a:xfrm>
                <a:custGeom>
                  <a:avLst/>
                  <a:gdLst>
                    <a:gd name="connsiteX0" fmla="*/ 4977 w 290643"/>
                    <a:gd name="connsiteY0" fmla="*/ 126240 h 131041"/>
                    <a:gd name="connsiteX1" fmla="*/ 104990 w 290643"/>
                    <a:gd name="connsiteY1" fmla="*/ 73853 h 131041"/>
                    <a:gd name="connsiteX2" fmla="*/ 143090 w 290643"/>
                    <a:gd name="connsiteY2" fmla="*/ 34 h 131041"/>
                    <a:gd name="connsiteX3" fmla="*/ 183571 w 290643"/>
                    <a:gd name="connsiteY3" fmla="*/ 83378 h 131041"/>
                    <a:gd name="connsiteX4" fmla="*/ 212146 w 290643"/>
                    <a:gd name="connsiteY4" fmla="*/ 30990 h 131041"/>
                    <a:gd name="connsiteX5" fmla="*/ 243102 w 290643"/>
                    <a:gd name="connsiteY5" fmla="*/ 107190 h 131041"/>
                    <a:gd name="connsiteX6" fmla="*/ 278821 w 290643"/>
                    <a:gd name="connsiteY6" fmla="*/ 126240 h 131041"/>
                    <a:gd name="connsiteX7" fmla="*/ 4977 w 290643"/>
                    <a:gd name="connsiteY7" fmla="*/ 126240 h 13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643" h="131041">
                      <a:moveTo>
                        <a:pt x="4977" y="126240"/>
                      </a:moveTo>
                      <a:cubicBezTo>
                        <a:pt x="-23995" y="117509"/>
                        <a:pt x="81971" y="94887"/>
                        <a:pt x="104990" y="73853"/>
                      </a:cubicBezTo>
                      <a:cubicBezTo>
                        <a:pt x="128009" y="52819"/>
                        <a:pt x="129993" y="-1553"/>
                        <a:pt x="143090" y="34"/>
                      </a:cubicBezTo>
                      <a:cubicBezTo>
                        <a:pt x="156187" y="1621"/>
                        <a:pt x="172062" y="78219"/>
                        <a:pt x="183571" y="83378"/>
                      </a:cubicBezTo>
                      <a:cubicBezTo>
                        <a:pt x="195080" y="88537"/>
                        <a:pt x="202224" y="27021"/>
                        <a:pt x="212146" y="30990"/>
                      </a:cubicBezTo>
                      <a:cubicBezTo>
                        <a:pt x="222068" y="34959"/>
                        <a:pt x="231990" y="91315"/>
                        <a:pt x="243102" y="107190"/>
                      </a:cubicBezTo>
                      <a:cubicBezTo>
                        <a:pt x="254215" y="123065"/>
                        <a:pt x="316127" y="122668"/>
                        <a:pt x="278821" y="126240"/>
                      </a:cubicBezTo>
                      <a:cubicBezTo>
                        <a:pt x="241515" y="129812"/>
                        <a:pt x="33949" y="134971"/>
                        <a:pt x="4977" y="12624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4" name="TextBox 123">
              <a:extLst>
                <a:ext uri="{FF2B5EF4-FFF2-40B4-BE49-F238E27FC236}">
                  <a16:creationId xmlns:a16="http://schemas.microsoft.com/office/drawing/2014/main" id="{C293500A-C9F8-B32F-CA99-97CD664DE65B}"/>
                </a:ext>
              </a:extLst>
            </p:cNvPr>
            <p:cNvSpPr txBox="1"/>
            <p:nvPr/>
          </p:nvSpPr>
          <p:spPr>
            <a:xfrm>
              <a:off x="4387148" y="4373846"/>
              <a:ext cx="1147430" cy="400110"/>
            </a:xfrm>
            <a:prstGeom prst="rect">
              <a:avLst/>
            </a:prstGeom>
            <a:noFill/>
          </p:spPr>
          <p:txBody>
            <a:bodyPr wrap="none" rtlCol="0">
              <a:spAutoFit/>
            </a:bodyPr>
            <a:lstStyle/>
            <a:p>
              <a:r>
                <a:rPr lang="en-GB" sz="2000" dirty="0">
                  <a:solidFill>
                    <a:srgbClr val="C00000"/>
                  </a:solidFill>
                </a:rPr>
                <a:t>Input left</a:t>
              </a:r>
            </a:p>
          </p:txBody>
        </p:sp>
        <p:sp>
          <p:nvSpPr>
            <p:cNvPr id="125" name="TextBox 124">
              <a:extLst>
                <a:ext uri="{FF2B5EF4-FFF2-40B4-BE49-F238E27FC236}">
                  <a16:creationId xmlns:a16="http://schemas.microsoft.com/office/drawing/2014/main" id="{E1D52D27-E078-9FCC-C78C-D3550382F1FE}"/>
                </a:ext>
              </a:extLst>
            </p:cNvPr>
            <p:cNvSpPr txBox="1"/>
            <p:nvPr/>
          </p:nvSpPr>
          <p:spPr>
            <a:xfrm>
              <a:off x="4256242" y="4903294"/>
              <a:ext cx="1285160" cy="400110"/>
            </a:xfrm>
            <a:prstGeom prst="rect">
              <a:avLst/>
            </a:prstGeom>
            <a:noFill/>
          </p:spPr>
          <p:txBody>
            <a:bodyPr wrap="none" rtlCol="0">
              <a:spAutoFit/>
            </a:bodyPr>
            <a:lstStyle/>
            <a:p>
              <a:r>
                <a:rPr lang="en-GB" sz="2000" dirty="0">
                  <a:solidFill>
                    <a:srgbClr val="C00000"/>
                  </a:solidFill>
                </a:rPr>
                <a:t>Input right</a:t>
              </a:r>
            </a:p>
          </p:txBody>
        </p:sp>
        <p:cxnSp>
          <p:nvCxnSpPr>
            <p:cNvPr id="127" name="Straight Arrow Connector 126">
              <a:extLst>
                <a:ext uri="{FF2B5EF4-FFF2-40B4-BE49-F238E27FC236}">
                  <a16:creationId xmlns:a16="http://schemas.microsoft.com/office/drawing/2014/main" id="{0B080640-5F26-8B7C-3FF9-6739B682211C}"/>
                </a:ext>
              </a:extLst>
            </p:cNvPr>
            <p:cNvCxnSpPr/>
            <p:nvPr/>
          </p:nvCxnSpPr>
          <p:spPr>
            <a:xfrm>
              <a:off x="6473955" y="4201408"/>
              <a:ext cx="729566" cy="0"/>
            </a:xfrm>
            <a:prstGeom prst="straightConnector1">
              <a:avLst/>
            </a:prstGeom>
            <a:ln w="15875">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2313EFEF-0D47-5890-6058-A24F97E232DD}"/>
                    </a:ext>
                  </a:extLst>
                </p:cNvPr>
                <p:cNvSpPr txBox="1"/>
                <p:nvPr/>
              </p:nvSpPr>
              <p:spPr>
                <a:xfrm>
                  <a:off x="6421829" y="3805041"/>
                  <a:ext cx="826701" cy="369332"/>
                </a:xfrm>
                <a:prstGeom prst="rect">
                  <a:avLst/>
                </a:prstGeom>
                <a:noFill/>
              </p:spPr>
              <p:txBody>
                <a:bodyPr wrap="none" rtlCol="0">
                  <a:spAutoFit/>
                </a:bodyPr>
                <a:lstStyle/>
                <a:p>
                  <a14:m>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𝑡</m:t>
                      </m:r>
                      <m:r>
                        <a:rPr lang="en-GB" b="0" i="1" smtClean="0">
                          <a:latin typeface="Cambria Math" panose="02040503050406030204" pitchFamily="18" charset="0"/>
                        </a:rPr>
                        <m:t>=</m:t>
                      </m:r>
                    </m:oMath>
                  </a14:m>
                  <a:r>
                    <a:rPr lang="en-GB" dirty="0"/>
                    <a:t> 2</a:t>
                  </a:r>
                </a:p>
              </p:txBody>
            </p:sp>
          </mc:Choice>
          <mc:Fallback xmlns="">
            <p:sp>
              <p:nvSpPr>
                <p:cNvPr id="128" name="TextBox 127">
                  <a:extLst>
                    <a:ext uri="{FF2B5EF4-FFF2-40B4-BE49-F238E27FC236}">
                      <a16:creationId xmlns:a16="http://schemas.microsoft.com/office/drawing/2014/main" id="{2313EFEF-0D47-5890-6058-A24F97E232DD}"/>
                    </a:ext>
                  </a:extLst>
                </p:cNvPr>
                <p:cNvSpPr txBox="1">
                  <a:spLocks noRot="1" noChangeAspect="1" noMove="1" noResize="1" noEditPoints="1" noAdjustHandles="1" noChangeArrowheads="1" noChangeShapeType="1" noTextEdit="1"/>
                </p:cNvSpPr>
                <p:nvPr/>
              </p:nvSpPr>
              <p:spPr>
                <a:xfrm>
                  <a:off x="6421829" y="3805041"/>
                  <a:ext cx="826701" cy="369332"/>
                </a:xfrm>
                <a:prstGeom prst="rect">
                  <a:avLst/>
                </a:prstGeom>
                <a:blipFill>
                  <a:blip r:embed="rId8"/>
                  <a:stretch>
                    <a:fillRect t="-8197" r="-5882" b="-24590"/>
                  </a:stretch>
                </a:blipFill>
              </p:spPr>
              <p:txBody>
                <a:bodyPr/>
                <a:lstStyle/>
                <a:p>
                  <a:r>
                    <a:rPr lang="en-GB">
                      <a:noFill/>
                    </a:rPr>
                    <a:t> </a:t>
                  </a:r>
                </a:p>
              </p:txBody>
            </p:sp>
          </mc:Fallback>
        </mc:AlternateContent>
      </p:grpSp>
      <p:sp>
        <p:nvSpPr>
          <p:cNvPr id="129" name="Oval 128">
            <a:extLst>
              <a:ext uri="{FF2B5EF4-FFF2-40B4-BE49-F238E27FC236}">
                <a16:creationId xmlns:a16="http://schemas.microsoft.com/office/drawing/2014/main" id="{B5BE5E5D-5811-00DD-C073-8CE816150158}"/>
              </a:ext>
            </a:extLst>
          </p:cNvPr>
          <p:cNvSpPr/>
          <p:nvPr/>
        </p:nvSpPr>
        <p:spPr>
          <a:xfrm>
            <a:off x="5288741" y="2529570"/>
            <a:ext cx="153719" cy="153719"/>
          </a:xfrm>
          <a:prstGeom prst="ellipse">
            <a:avLst/>
          </a:prstGeom>
          <a:solidFill>
            <a:srgbClr val="FF0000"/>
          </a:solid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802C3C82-8473-17DA-C8FB-3DC45A086FB8}"/>
              </a:ext>
            </a:extLst>
          </p:cNvPr>
          <p:cNvSpPr/>
          <p:nvPr/>
        </p:nvSpPr>
        <p:spPr>
          <a:xfrm>
            <a:off x="8612639" y="3410279"/>
            <a:ext cx="153719" cy="153719"/>
          </a:xfrm>
          <a:prstGeom prst="ellipse">
            <a:avLst/>
          </a:prstGeom>
          <a:solidFill>
            <a:srgbClr val="FF0000"/>
          </a:solid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132" name="Straight Connector 131">
            <a:extLst>
              <a:ext uri="{FF2B5EF4-FFF2-40B4-BE49-F238E27FC236}">
                <a16:creationId xmlns:a16="http://schemas.microsoft.com/office/drawing/2014/main" id="{75CA533F-3B09-746D-C908-E9D365EF9E8E}"/>
              </a:ext>
            </a:extLst>
          </p:cNvPr>
          <p:cNvCxnSpPr/>
          <p:nvPr/>
        </p:nvCxnSpPr>
        <p:spPr>
          <a:xfrm>
            <a:off x="5534578" y="4405984"/>
            <a:ext cx="0" cy="92733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41" name="Oval 140">
            <a:extLst>
              <a:ext uri="{FF2B5EF4-FFF2-40B4-BE49-F238E27FC236}">
                <a16:creationId xmlns:a16="http://schemas.microsoft.com/office/drawing/2014/main" id="{D3253EB8-5DB5-6291-896F-E99A1B27169C}"/>
              </a:ext>
            </a:extLst>
          </p:cNvPr>
          <p:cNvSpPr/>
          <p:nvPr/>
        </p:nvSpPr>
        <p:spPr>
          <a:xfrm>
            <a:off x="7342064" y="2804730"/>
            <a:ext cx="479325" cy="479325"/>
          </a:xfrm>
          <a:prstGeom prst="ellipse">
            <a:avLst/>
          </a:prstGeom>
          <a:solidFill>
            <a:srgbClr val="FF00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rgbClr val="FF0000"/>
              </a:solidFill>
            </a:endParaRPr>
          </a:p>
        </p:txBody>
      </p:sp>
    </p:spTree>
    <p:custDataLst>
      <p:tags r:id="rId1"/>
    </p:custDataLst>
    <p:extLst>
      <p:ext uri="{BB962C8B-B14F-4D97-AF65-F5344CB8AC3E}">
        <p14:creationId xmlns:p14="http://schemas.microsoft.com/office/powerpoint/2010/main" val="79229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42" presetClass="path" presetSubtype="0" fill="hold" nodeType="withEffect">
                                  <p:stCondLst>
                                    <p:cond delay="0"/>
                                  </p:stCondLst>
                                  <p:childTnLst>
                                    <p:animMotion origin="layout" path="M 3.75E-6 -3.7037E-6 L 0.21328 0.00209 " pathEditMode="relative" rAng="0" ptsTypes="AA">
                                      <p:cBhvr>
                                        <p:cTn id="16" dur="7000" fill="hold"/>
                                        <p:tgtEl>
                                          <p:spTgt spid="132"/>
                                        </p:tgtEl>
                                        <p:attrNameLst>
                                          <p:attrName>ppt_x</p:attrName>
                                          <p:attrName>ppt_y</p:attrName>
                                        </p:attrNameLst>
                                      </p:cBhvr>
                                      <p:rCtr x="10664" y="93"/>
                                    </p:animMotion>
                                  </p:childTnLst>
                                </p:cTn>
                              </p:par>
                              <p:par>
                                <p:cTn id="17" presetID="1" presetClass="entr" presetSubtype="0" fill="hold" grpId="1" nodeType="withEffect">
                                  <p:stCondLst>
                                    <p:cond delay="3000"/>
                                  </p:stCondLst>
                                  <p:childTnLst>
                                    <p:set>
                                      <p:cBhvr>
                                        <p:cTn id="18" dur="1" fill="hold">
                                          <p:stCondLst>
                                            <p:cond delay="0"/>
                                          </p:stCondLst>
                                        </p:cTn>
                                        <p:tgtEl>
                                          <p:spTgt spid="129"/>
                                        </p:tgtEl>
                                        <p:attrNameLst>
                                          <p:attrName>style.visibility</p:attrName>
                                        </p:attrNameLst>
                                      </p:cBhvr>
                                      <p:to>
                                        <p:strVal val="visible"/>
                                      </p:to>
                                    </p:set>
                                  </p:childTnLst>
                                </p:cTn>
                              </p:par>
                              <p:par>
                                <p:cTn id="19" presetID="42" presetClass="path" presetSubtype="0" fill="hold" grpId="0" nodeType="withEffect">
                                  <p:stCondLst>
                                    <p:cond delay="3000"/>
                                  </p:stCondLst>
                                  <p:childTnLst>
                                    <p:animMotion origin="layout" path="M -3.95833E-6 -1.11111E-6 L 0.18138 -0.00069 " pathEditMode="relative" rAng="0" ptsTypes="AA">
                                      <p:cBhvr>
                                        <p:cTn id="20" dur="4000" fill="hold"/>
                                        <p:tgtEl>
                                          <p:spTgt spid="129"/>
                                        </p:tgtEl>
                                        <p:attrNameLst>
                                          <p:attrName>ppt_x</p:attrName>
                                          <p:attrName>ppt_y</p:attrName>
                                        </p:attrNameLst>
                                      </p:cBhvr>
                                      <p:rCtr x="9063" y="-46"/>
                                    </p:animMotion>
                                  </p:childTnLst>
                                </p:cTn>
                              </p:par>
                              <p:par>
                                <p:cTn id="21" presetID="1" presetClass="entr" presetSubtype="0" fill="hold" grpId="1" nodeType="withEffect">
                                  <p:stCondLst>
                                    <p:cond delay="5000"/>
                                  </p:stCondLst>
                                  <p:childTnLst>
                                    <p:set>
                                      <p:cBhvr>
                                        <p:cTn id="22" dur="1" fill="hold">
                                          <p:stCondLst>
                                            <p:cond delay="0"/>
                                          </p:stCondLst>
                                        </p:cTn>
                                        <p:tgtEl>
                                          <p:spTgt spid="130"/>
                                        </p:tgtEl>
                                        <p:attrNameLst>
                                          <p:attrName>style.visibility</p:attrName>
                                        </p:attrNameLst>
                                      </p:cBhvr>
                                      <p:to>
                                        <p:strVal val="visible"/>
                                      </p:to>
                                    </p:set>
                                  </p:childTnLst>
                                </p:cTn>
                              </p:par>
                              <p:par>
                                <p:cTn id="23" presetID="42" presetClass="path" presetSubtype="0" fill="hold" grpId="0" nodeType="withEffect">
                                  <p:stCondLst>
                                    <p:cond delay="5000"/>
                                  </p:stCondLst>
                                  <p:childTnLst>
                                    <p:animMotion origin="layout" path="M -2.08333E-7 -3.33333E-6 L -0.09075 -3.33333E-6 " pathEditMode="relative" rAng="0" ptsTypes="AA">
                                      <p:cBhvr>
                                        <p:cTn id="24" dur="2000" fill="hold"/>
                                        <p:tgtEl>
                                          <p:spTgt spid="130"/>
                                        </p:tgtEl>
                                        <p:attrNameLst>
                                          <p:attrName>ppt_x</p:attrName>
                                          <p:attrName>ppt_y</p:attrName>
                                        </p:attrNameLst>
                                      </p:cBhvr>
                                      <p:rCtr x="-4544" y="0"/>
                                    </p:animMotion>
                                  </p:childTnLst>
                                </p:cTn>
                              </p:par>
                            </p:childTnLst>
                          </p:cTn>
                        </p:par>
                        <p:par>
                          <p:cTn id="25" fill="hold">
                            <p:stCondLst>
                              <p:cond delay="7000"/>
                            </p:stCondLst>
                            <p:childTnLst>
                              <p:par>
                                <p:cTn id="26" presetID="1" presetClass="entr" presetSubtype="0" fill="hold" grpId="0" nodeType="afterEffect">
                                  <p:stCondLst>
                                    <p:cond delay="0"/>
                                  </p:stCondLst>
                                  <p:childTnLst>
                                    <p:set>
                                      <p:cBhvr>
                                        <p:cTn id="27"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29" grpId="1" animBg="1"/>
      <p:bldP spid="130" grpId="0" animBg="1"/>
      <p:bldP spid="130" grpId="1" animBg="1"/>
      <p:bldP spid="1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B2043F7-F3AE-3FD5-5033-F58BC006DDC4}"/>
              </a:ext>
            </a:extLst>
          </p:cNvPr>
          <p:cNvPicPr>
            <a:picLocks noChangeAspect="1"/>
          </p:cNvPicPr>
          <p:nvPr/>
        </p:nvPicPr>
        <p:blipFill>
          <a:blip r:embed="rId4"/>
          <a:stretch>
            <a:fillRect/>
          </a:stretch>
        </p:blipFill>
        <p:spPr>
          <a:xfrm>
            <a:off x="722041" y="634541"/>
            <a:ext cx="10747918" cy="2673375"/>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Coincidence detection and tuning curves</a:t>
            </a:r>
          </a:p>
        </p:txBody>
      </p:sp>
      <p:pic>
        <p:nvPicPr>
          <p:cNvPr id="5" name="Video 4">
            <a:hlinkClick r:id="" action="ppaction://media"/>
            <a:extLst>
              <a:ext uri="{FF2B5EF4-FFF2-40B4-BE49-F238E27FC236}">
                <a16:creationId xmlns:a16="http://schemas.microsoft.com/office/drawing/2014/main" id="{D6176470-AF54-830F-896F-380E9673BFC5}"/>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grpSp>
        <p:nvGrpSpPr>
          <p:cNvPr id="17" name="Group 16">
            <a:extLst>
              <a:ext uri="{FF2B5EF4-FFF2-40B4-BE49-F238E27FC236}">
                <a16:creationId xmlns:a16="http://schemas.microsoft.com/office/drawing/2014/main" id="{9AD7568F-C636-5C65-0A2C-576D4E2B7711}"/>
              </a:ext>
            </a:extLst>
          </p:cNvPr>
          <p:cNvGrpSpPr/>
          <p:nvPr/>
        </p:nvGrpSpPr>
        <p:grpSpPr>
          <a:xfrm>
            <a:off x="280103" y="3955165"/>
            <a:ext cx="4769472" cy="2559606"/>
            <a:chOff x="291254" y="1584808"/>
            <a:chExt cx="4769472" cy="2559606"/>
          </a:xfrm>
        </p:grpSpPr>
        <p:sp>
          <p:nvSpPr>
            <p:cNvPr id="2" name="Oval 1">
              <a:extLst>
                <a:ext uri="{FF2B5EF4-FFF2-40B4-BE49-F238E27FC236}">
                  <a16:creationId xmlns:a16="http://schemas.microsoft.com/office/drawing/2014/main" id="{957C7567-7304-8281-132D-1481B0458940}"/>
                </a:ext>
              </a:extLst>
            </p:cNvPr>
            <p:cNvSpPr/>
            <p:nvPr/>
          </p:nvSpPr>
          <p:spPr>
            <a:xfrm>
              <a:off x="2380785" y="1984918"/>
              <a:ext cx="501805" cy="501805"/>
            </a:xfrm>
            <a:prstGeom prst="ellipse">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DCF513E-7532-940A-8E5A-30E20AAB7C76}"/>
                    </a:ext>
                  </a:extLst>
                </p:cNvPr>
                <p:cNvSpPr txBox="1"/>
                <p:nvPr/>
              </p:nvSpPr>
              <p:spPr>
                <a:xfrm>
                  <a:off x="291254" y="1584808"/>
                  <a:ext cx="1805174" cy="400110"/>
                </a:xfrm>
                <a:prstGeom prst="rect">
                  <a:avLst/>
                </a:prstGeom>
                <a:noFill/>
              </p:spPr>
              <p:txBody>
                <a:bodyPr wrap="none" rtlCol="0">
                  <a:spAutoFit/>
                </a:bodyPr>
                <a:lstStyle/>
                <a:p>
                  <a:r>
                    <a:rPr lang="en-GB" sz="2000" dirty="0"/>
                    <a:t>Spike at time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1</m:t>
                          </m:r>
                        </m:sub>
                      </m:sSub>
                    </m:oMath>
                  </a14:m>
                  <a:endParaRPr lang="en-GB" sz="2000" dirty="0"/>
                </a:p>
              </p:txBody>
            </p:sp>
          </mc:Choice>
          <mc:Fallback xmlns="">
            <p:sp>
              <p:nvSpPr>
                <p:cNvPr id="3" name="TextBox 2">
                  <a:extLst>
                    <a:ext uri="{FF2B5EF4-FFF2-40B4-BE49-F238E27FC236}">
                      <a16:creationId xmlns:a16="http://schemas.microsoft.com/office/drawing/2014/main" id="{5DCF513E-7532-940A-8E5A-30E20AAB7C76}"/>
                    </a:ext>
                  </a:extLst>
                </p:cNvPr>
                <p:cNvSpPr txBox="1">
                  <a:spLocks noRot="1" noChangeAspect="1" noMove="1" noResize="1" noEditPoints="1" noAdjustHandles="1" noChangeArrowheads="1" noChangeShapeType="1" noTextEdit="1"/>
                </p:cNvSpPr>
                <p:nvPr/>
              </p:nvSpPr>
              <p:spPr>
                <a:xfrm>
                  <a:off x="291254" y="1584808"/>
                  <a:ext cx="1805174" cy="400110"/>
                </a:xfrm>
                <a:prstGeom prst="rect">
                  <a:avLst/>
                </a:prstGeom>
                <a:blipFill>
                  <a:blip r:embed="rId8"/>
                  <a:stretch>
                    <a:fillRect l="-3716" t="-9231" b="-2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E530CDC-12EA-885A-3B44-773E2290ACDB}"/>
                    </a:ext>
                  </a:extLst>
                </p:cNvPr>
                <p:cNvSpPr txBox="1"/>
                <p:nvPr/>
              </p:nvSpPr>
              <p:spPr>
                <a:xfrm>
                  <a:off x="291254" y="2486723"/>
                  <a:ext cx="1805174" cy="400110"/>
                </a:xfrm>
                <a:prstGeom prst="rect">
                  <a:avLst/>
                </a:prstGeom>
                <a:noFill/>
              </p:spPr>
              <p:txBody>
                <a:bodyPr wrap="none" rtlCol="0">
                  <a:spAutoFit/>
                </a:bodyPr>
                <a:lstStyle/>
                <a:p>
                  <a:r>
                    <a:rPr lang="en-GB" sz="2000" dirty="0"/>
                    <a:t>Spike at time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2</m:t>
                          </m:r>
                        </m:sub>
                      </m:sSub>
                    </m:oMath>
                  </a14:m>
                  <a:endParaRPr lang="en-GB" sz="2000" dirty="0"/>
                </a:p>
              </p:txBody>
            </p:sp>
          </mc:Choice>
          <mc:Fallback xmlns="">
            <p:sp>
              <p:nvSpPr>
                <p:cNvPr id="7" name="TextBox 6">
                  <a:extLst>
                    <a:ext uri="{FF2B5EF4-FFF2-40B4-BE49-F238E27FC236}">
                      <a16:creationId xmlns:a16="http://schemas.microsoft.com/office/drawing/2014/main" id="{8E530CDC-12EA-885A-3B44-773E2290ACDB}"/>
                    </a:ext>
                  </a:extLst>
                </p:cNvPr>
                <p:cNvSpPr txBox="1">
                  <a:spLocks noRot="1" noChangeAspect="1" noMove="1" noResize="1" noEditPoints="1" noAdjustHandles="1" noChangeArrowheads="1" noChangeShapeType="1" noTextEdit="1"/>
                </p:cNvSpPr>
                <p:nvPr/>
              </p:nvSpPr>
              <p:spPr>
                <a:xfrm>
                  <a:off x="291254" y="2486723"/>
                  <a:ext cx="1805174" cy="400110"/>
                </a:xfrm>
                <a:prstGeom prst="rect">
                  <a:avLst/>
                </a:prstGeom>
                <a:blipFill>
                  <a:blip r:embed="rId9"/>
                  <a:stretch>
                    <a:fillRect l="-3716" t="-9231" b="-27692"/>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46901028-1270-F985-94FC-ECE5BFB08CFC}"/>
                </a:ext>
              </a:extLst>
            </p:cNvPr>
            <p:cNvCxnSpPr>
              <a:stCxn id="7" idx="3"/>
              <a:endCxn id="2" idx="3"/>
            </p:cNvCxnSpPr>
            <p:nvPr/>
          </p:nvCxnSpPr>
          <p:spPr>
            <a:xfrm flipV="1">
              <a:off x="2096428" y="2413235"/>
              <a:ext cx="357845" cy="273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97137C8-E8B3-64C5-9622-EF36C339AAB0}"/>
                </a:ext>
              </a:extLst>
            </p:cNvPr>
            <p:cNvCxnSpPr>
              <a:stCxn id="3" idx="3"/>
              <a:endCxn id="2" idx="1"/>
            </p:cNvCxnSpPr>
            <p:nvPr/>
          </p:nvCxnSpPr>
          <p:spPr>
            <a:xfrm>
              <a:off x="2096428" y="1784863"/>
              <a:ext cx="357845" cy="273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0B250A9-C8C6-7204-555C-2C2E62AB9706}"/>
                </a:ext>
              </a:extLst>
            </p:cNvPr>
            <p:cNvCxnSpPr>
              <a:cxnSpLocks/>
              <a:endCxn id="14" idx="0"/>
            </p:cNvCxnSpPr>
            <p:nvPr/>
          </p:nvCxnSpPr>
          <p:spPr>
            <a:xfrm>
              <a:off x="2631687" y="2235820"/>
              <a:ext cx="802889" cy="98526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8E175F-0490-57C6-878C-7D981211F343}"/>
                    </a:ext>
                  </a:extLst>
                </p:cNvPr>
                <p:cNvSpPr txBox="1"/>
                <p:nvPr/>
              </p:nvSpPr>
              <p:spPr>
                <a:xfrm>
                  <a:off x="1808425" y="3221084"/>
                  <a:ext cx="3252301" cy="923330"/>
                </a:xfrm>
                <a:prstGeom prst="rect">
                  <a:avLst/>
                </a:prstGeom>
                <a:noFill/>
              </p:spPr>
              <p:txBody>
                <a:bodyPr wrap="none" rtlCol="0">
                  <a:spAutoFit/>
                </a:bodyPr>
                <a:lstStyle/>
                <a:p>
                  <a:r>
                    <a:rPr lang="en-GB" dirty="0"/>
                    <a:t>Leaky integrate and fire neuron</a:t>
                  </a:r>
                </a:p>
                <a:p>
                  <a:r>
                    <a:rPr lang="en-GB" dirty="0"/>
                    <a:t>With Gaussian background noise</a:t>
                  </a:r>
                </a:p>
                <a:p>
                  <a:r>
                    <a:rPr lang="en-GB" dirty="0"/>
                    <a:t>Small time constant </a:t>
                  </a:r>
                  <a14:m>
                    <m:oMath xmlns:m="http://schemas.openxmlformats.org/officeDocument/2006/math">
                      <m:r>
                        <a:rPr lang="en-GB" b="0" i="1" smtClean="0">
                          <a:latin typeface="Cambria Math" panose="02040503050406030204" pitchFamily="18" charset="0"/>
                        </a:rPr>
                        <m:t>𝜏</m:t>
                      </m:r>
                      <m:r>
                        <a:rPr lang="en-GB" b="0" i="1" smtClean="0">
                          <a:latin typeface="Cambria Math" panose="02040503050406030204" pitchFamily="18" charset="0"/>
                        </a:rPr>
                        <m:t>=2</m:t>
                      </m:r>
                    </m:oMath>
                  </a14:m>
                  <a:r>
                    <a:rPr lang="en-GB" dirty="0"/>
                    <a:t> ms</a:t>
                  </a:r>
                </a:p>
              </p:txBody>
            </p:sp>
          </mc:Choice>
          <mc:Fallback xmlns="">
            <p:sp>
              <p:nvSpPr>
                <p:cNvPr id="14" name="TextBox 13">
                  <a:extLst>
                    <a:ext uri="{FF2B5EF4-FFF2-40B4-BE49-F238E27FC236}">
                      <a16:creationId xmlns:a16="http://schemas.microsoft.com/office/drawing/2014/main" id="{F98E175F-0490-57C6-878C-7D981211F343}"/>
                    </a:ext>
                  </a:extLst>
                </p:cNvPr>
                <p:cNvSpPr txBox="1">
                  <a:spLocks noRot="1" noChangeAspect="1" noMove="1" noResize="1" noEditPoints="1" noAdjustHandles="1" noChangeArrowheads="1" noChangeShapeType="1" noTextEdit="1"/>
                </p:cNvSpPr>
                <p:nvPr/>
              </p:nvSpPr>
              <p:spPr>
                <a:xfrm>
                  <a:off x="1808425" y="3221084"/>
                  <a:ext cx="3252301" cy="923330"/>
                </a:xfrm>
                <a:prstGeom prst="rect">
                  <a:avLst/>
                </a:prstGeom>
                <a:blipFill>
                  <a:blip r:embed="rId10"/>
                  <a:stretch>
                    <a:fillRect l="-1689" t="-3289" r="-938" b="-9211"/>
                  </a:stretch>
                </a:blipFill>
              </p:spPr>
              <p:txBody>
                <a:bodyPr/>
                <a:lstStyle/>
                <a:p>
                  <a:r>
                    <a:rPr lang="en-GB">
                      <a:noFill/>
                    </a:rPr>
                    <a:t> </a:t>
                  </a:r>
                </a:p>
              </p:txBody>
            </p:sp>
          </mc:Fallback>
        </mc:AlternateContent>
      </p:grpSp>
      <p:pic>
        <p:nvPicPr>
          <p:cNvPr id="16" name="Picture 15">
            <a:extLst>
              <a:ext uri="{FF2B5EF4-FFF2-40B4-BE49-F238E27FC236}">
                <a16:creationId xmlns:a16="http://schemas.microsoft.com/office/drawing/2014/main" id="{EAA16DCB-89F8-EA2F-2FF1-FE2B4E2C1BD5}"/>
              </a:ext>
            </a:extLst>
          </p:cNvPr>
          <p:cNvPicPr>
            <a:picLocks noChangeAspect="1"/>
          </p:cNvPicPr>
          <p:nvPr/>
        </p:nvPicPr>
        <p:blipFill>
          <a:blip r:embed="rId11"/>
          <a:stretch>
            <a:fillRect/>
          </a:stretch>
        </p:blipFill>
        <p:spPr>
          <a:xfrm>
            <a:off x="5215368" y="3656380"/>
            <a:ext cx="4305627" cy="3201620"/>
          </a:xfrm>
          <a:prstGeom prst="rect">
            <a:avLst/>
          </a:prstGeom>
        </p:spPr>
      </p:pic>
      <p:sp>
        <p:nvSpPr>
          <p:cNvPr id="21" name="TextBox 20">
            <a:extLst>
              <a:ext uri="{FF2B5EF4-FFF2-40B4-BE49-F238E27FC236}">
                <a16:creationId xmlns:a16="http://schemas.microsoft.com/office/drawing/2014/main" id="{6283C028-8778-031D-E5F9-2ACE76BD7C13}"/>
              </a:ext>
            </a:extLst>
          </p:cNvPr>
          <p:cNvSpPr txBox="1"/>
          <p:nvPr/>
        </p:nvSpPr>
        <p:spPr>
          <a:xfrm>
            <a:off x="6255835" y="3350338"/>
            <a:ext cx="2819618" cy="400110"/>
          </a:xfrm>
          <a:prstGeom prst="rect">
            <a:avLst/>
          </a:prstGeom>
          <a:noFill/>
        </p:spPr>
        <p:txBody>
          <a:bodyPr wrap="none" rtlCol="0">
            <a:spAutoFit/>
          </a:bodyPr>
          <a:lstStyle/>
          <a:p>
            <a:r>
              <a:rPr lang="en-GB" sz="2000" dirty="0"/>
              <a:t>Spike timing tuning curve</a:t>
            </a:r>
          </a:p>
        </p:txBody>
      </p:sp>
    </p:spTree>
    <p:custDataLst>
      <p:tags r:id="rId1"/>
    </p:custDataLst>
    <p:extLst>
      <p:ext uri="{BB962C8B-B14F-4D97-AF65-F5344CB8AC3E}">
        <p14:creationId xmlns:p14="http://schemas.microsoft.com/office/powerpoint/2010/main" val="271023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90823F5A-B2FA-FF3A-50DF-793B6764F35F}"/>
              </a:ext>
            </a:extLst>
          </p:cNvPr>
          <p:cNvPicPr>
            <a:picLocks noChangeAspect="1"/>
          </p:cNvPicPr>
          <p:nvPr/>
        </p:nvPicPr>
        <p:blipFill>
          <a:blip r:embed="rId4"/>
          <a:stretch>
            <a:fillRect/>
          </a:stretch>
        </p:blipFill>
        <p:spPr>
          <a:xfrm>
            <a:off x="6341198" y="3558772"/>
            <a:ext cx="3403652" cy="2902284"/>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Spatial structure</a:t>
            </a:r>
          </a:p>
        </p:txBody>
      </p:sp>
      <p:pic>
        <p:nvPicPr>
          <p:cNvPr id="2" name="Video 1">
            <a:hlinkClick r:id="" action="ppaction://media"/>
            <a:extLst>
              <a:ext uri="{FF2B5EF4-FFF2-40B4-BE49-F238E27FC236}">
                <a16:creationId xmlns:a16="http://schemas.microsoft.com/office/drawing/2014/main" id="{A17BEC76-26EA-BDF0-6D10-FAB4C757C5CF}"/>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grpSp>
        <p:nvGrpSpPr>
          <p:cNvPr id="3" name="Group 2">
            <a:extLst>
              <a:ext uri="{FF2B5EF4-FFF2-40B4-BE49-F238E27FC236}">
                <a16:creationId xmlns:a16="http://schemas.microsoft.com/office/drawing/2014/main" id="{18574652-E1C5-FD45-C4DB-A0597F54DBA6}"/>
              </a:ext>
            </a:extLst>
          </p:cNvPr>
          <p:cNvGrpSpPr/>
          <p:nvPr/>
        </p:nvGrpSpPr>
        <p:grpSpPr>
          <a:xfrm>
            <a:off x="27716" y="2793386"/>
            <a:ext cx="6068284" cy="1284975"/>
            <a:chOff x="5529862" y="1974890"/>
            <a:chExt cx="6068284" cy="1284975"/>
          </a:xfrm>
        </p:grpSpPr>
        <p:grpSp>
          <p:nvGrpSpPr>
            <p:cNvPr id="11" name="Group 10">
              <a:extLst>
                <a:ext uri="{FF2B5EF4-FFF2-40B4-BE49-F238E27FC236}">
                  <a16:creationId xmlns:a16="http://schemas.microsoft.com/office/drawing/2014/main" id="{26A0F7FB-11FF-BDDE-61AB-B99ECEEA42FD}"/>
                </a:ext>
              </a:extLst>
            </p:cNvPr>
            <p:cNvGrpSpPr/>
            <p:nvPr/>
          </p:nvGrpSpPr>
          <p:grpSpPr>
            <a:xfrm>
              <a:off x="6673850" y="2375000"/>
              <a:ext cx="3802642" cy="479325"/>
              <a:chOff x="6673850" y="2568575"/>
              <a:chExt cx="2266950" cy="285750"/>
            </a:xfrm>
          </p:grpSpPr>
          <p:sp>
            <p:nvSpPr>
              <p:cNvPr id="28" name="Oval 27">
                <a:extLst>
                  <a:ext uri="{FF2B5EF4-FFF2-40B4-BE49-F238E27FC236}">
                    <a16:creationId xmlns:a16="http://schemas.microsoft.com/office/drawing/2014/main" id="{88B663E3-26D2-AAA2-2415-A594A7DA23F6}"/>
                  </a:ext>
                </a:extLst>
              </p:cNvPr>
              <p:cNvSpPr/>
              <p:nvPr/>
            </p:nvSpPr>
            <p:spPr>
              <a:xfrm>
                <a:off x="66738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9" name="Oval 28">
                <a:extLst>
                  <a:ext uri="{FF2B5EF4-FFF2-40B4-BE49-F238E27FC236}">
                    <a16:creationId xmlns:a16="http://schemas.microsoft.com/office/drawing/2014/main" id="{57F5FCDF-2BC5-3528-7113-E5B1F76ADD67}"/>
                  </a:ext>
                </a:extLst>
              </p:cNvPr>
              <p:cNvSpPr/>
              <p:nvPr/>
            </p:nvSpPr>
            <p:spPr>
              <a:xfrm>
                <a:off x="70040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 name="Oval 29">
                <a:extLst>
                  <a:ext uri="{FF2B5EF4-FFF2-40B4-BE49-F238E27FC236}">
                    <a16:creationId xmlns:a16="http://schemas.microsoft.com/office/drawing/2014/main" id="{228781E7-2A60-B33A-9049-7E2897A2DF11}"/>
                  </a:ext>
                </a:extLst>
              </p:cNvPr>
              <p:cNvSpPr/>
              <p:nvPr/>
            </p:nvSpPr>
            <p:spPr>
              <a:xfrm>
                <a:off x="73342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1" name="Oval 30">
                <a:extLst>
                  <a:ext uri="{FF2B5EF4-FFF2-40B4-BE49-F238E27FC236}">
                    <a16:creationId xmlns:a16="http://schemas.microsoft.com/office/drawing/2014/main" id="{F0C77378-8752-C3D6-B617-25CECFADFF0A}"/>
                  </a:ext>
                </a:extLst>
              </p:cNvPr>
              <p:cNvSpPr/>
              <p:nvPr/>
            </p:nvSpPr>
            <p:spPr>
              <a:xfrm>
                <a:off x="76644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2" name="Oval 31">
                <a:extLst>
                  <a:ext uri="{FF2B5EF4-FFF2-40B4-BE49-F238E27FC236}">
                    <a16:creationId xmlns:a16="http://schemas.microsoft.com/office/drawing/2014/main" id="{931E2ED3-68C0-53C3-8CB4-5A99907608BD}"/>
                  </a:ext>
                </a:extLst>
              </p:cNvPr>
              <p:cNvSpPr/>
              <p:nvPr/>
            </p:nvSpPr>
            <p:spPr>
              <a:xfrm>
                <a:off x="79946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 name="Oval 32">
                <a:extLst>
                  <a:ext uri="{FF2B5EF4-FFF2-40B4-BE49-F238E27FC236}">
                    <a16:creationId xmlns:a16="http://schemas.microsoft.com/office/drawing/2014/main" id="{1C82C477-BEF5-C30A-DEAB-34B5F2815D5E}"/>
                  </a:ext>
                </a:extLst>
              </p:cNvPr>
              <p:cNvSpPr/>
              <p:nvPr/>
            </p:nvSpPr>
            <p:spPr>
              <a:xfrm>
                <a:off x="83248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4" name="Oval 33">
                <a:extLst>
                  <a:ext uri="{FF2B5EF4-FFF2-40B4-BE49-F238E27FC236}">
                    <a16:creationId xmlns:a16="http://schemas.microsoft.com/office/drawing/2014/main" id="{1F11A4E8-D78D-8A36-F9DA-0C07AE0D689C}"/>
                  </a:ext>
                </a:extLst>
              </p:cNvPr>
              <p:cNvSpPr/>
              <p:nvPr/>
            </p:nvSpPr>
            <p:spPr>
              <a:xfrm>
                <a:off x="86550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grpSp>
        <p:sp>
          <p:nvSpPr>
            <p:cNvPr id="12" name="TextBox 11">
              <a:extLst>
                <a:ext uri="{FF2B5EF4-FFF2-40B4-BE49-F238E27FC236}">
                  <a16:creationId xmlns:a16="http://schemas.microsoft.com/office/drawing/2014/main" id="{9E8F696C-2959-A91A-FB10-EA61F040B7BD}"/>
                </a:ext>
              </a:extLst>
            </p:cNvPr>
            <p:cNvSpPr txBox="1"/>
            <p:nvPr/>
          </p:nvSpPr>
          <p:spPr>
            <a:xfrm>
              <a:off x="5529862" y="1974890"/>
              <a:ext cx="982320" cy="400110"/>
            </a:xfrm>
            <a:prstGeom prst="rect">
              <a:avLst/>
            </a:prstGeom>
            <a:noFill/>
          </p:spPr>
          <p:txBody>
            <a:bodyPr wrap="none" rtlCol="0">
              <a:spAutoFit/>
            </a:bodyPr>
            <a:lstStyle/>
            <a:p>
              <a:r>
                <a:rPr lang="en-GB" sz="2000" dirty="0">
                  <a:solidFill>
                    <a:srgbClr val="C00000"/>
                  </a:solidFill>
                </a:rPr>
                <a:t>Left ear</a:t>
              </a:r>
            </a:p>
          </p:txBody>
        </p:sp>
        <p:sp>
          <p:nvSpPr>
            <p:cNvPr id="13" name="TextBox 12">
              <a:extLst>
                <a:ext uri="{FF2B5EF4-FFF2-40B4-BE49-F238E27FC236}">
                  <a16:creationId xmlns:a16="http://schemas.microsoft.com/office/drawing/2014/main" id="{58D26489-3CE5-9F10-7D5B-B3DCD0844759}"/>
                </a:ext>
              </a:extLst>
            </p:cNvPr>
            <p:cNvSpPr txBox="1"/>
            <p:nvPr/>
          </p:nvSpPr>
          <p:spPr>
            <a:xfrm>
              <a:off x="10476492" y="2859755"/>
              <a:ext cx="1121654" cy="400110"/>
            </a:xfrm>
            <a:prstGeom prst="rect">
              <a:avLst/>
            </a:prstGeom>
            <a:noFill/>
          </p:spPr>
          <p:txBody>
            <a:bodyPr wrap="none" rtlCol="0">
              <a:spAutoFit/>
            </a:bodyPr>
            <a:lstStyle/>
            <a:p>
              <a:r>
                <a:rPr lang="en-GB" sz="2000" dirty="0">
                  <a:solidFill>
                    <a:srgbClr val="C00000"/>
                  </a:solidFill>
                </a:rPr>
                <a:t>Right ear</a:t>
              </a:r>
            </a:p>
          </p:txBody>
        </p:sp>
        <p:cxnSp>
          <p:nvCxnSpPr>
            <p:cNvPr id="14" name="Connector: Elbow 13">
              <a:extLst>
                <a:ext uri="{FF2B5EF4-FFF2-40B4-BE49-F238E27FC236}">
                  <a16:creationId xmlns:a16="http://schemas.microsoft.com/office/drawing/2014/main" id="{28EBD386-38FC-731B-F737-1A37D9815C16}"/>
                </a:ext>
              </a:extLst>
            </p:cNvPr>
            <p:cNvCxnSpPr>
              <a:cxnSpLocks/>
              <a:stCxn id="12" idx="3"/>
              <a:endCxn id="28" idx="0"/>
            </p:cNvCxnSpPr>
            <p:nvPr/>
          </p:nvCxnSpPr>
          <p:spPr>
            <a:xfrm>
              <a:off x="6512182" y="2174945"/>
              <a:ext cx="401331"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5F437944-24EA-B360-D756-8A6CE881C974}"/>
                </a:ext>
              </a:extLst>
            </p:cNvPr>
            <p:cNvCxnSpPr>
              <a:cxnSpLocks/>
              <a:stCxn id="12" idx="3"/>
              <a:endCxn id="29" idx="0"/>
            </p:cNvCxnSpPr>
            <p:nvPr/>
          </p:nvCxnSpPr>
          <p:spPr>
            <a:xfrm>
              <a:off x="6512182" y="2174945"/>
              <a:ext cx="955217"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A65DCAD6-4EA6-B1F5-1ED9-C45F93C8B5BC}"/>
                </a:ext>
              </a:extLst>
            </p:cNvPr>
            <p:cNvCxnSpPr>
              <a:cxnSpLocks/>
              <a:stCxn id="12" idx="3"/>
              <a:endCxn id="30" idx="0"/>
            </p:cNvCxnSpPr>
            <p:nvPr/>
          </p:nvCxnSpPr>
          <p:spPr>
            <a:xfrm>
              <a:off x="6512182" y="2174945"/>
              <a:ext cx="1509103"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CA7A94C4-6FF0-9CAC-EF34-10CD0F6E0AAF}"/>
                </a:ext>
              </a:extLst>
            </p:cNvPr>
            <p:cNvCxnSpPr>
              <a:cxnSpLocks/>
              <a:stCxn id="12" idx="3"/>
              <a:endCxn id="31" idx="0"/>
            </p:cNvCxnSpPr>
            <p:nvPr/>
          </p:nvCxnSpPr>
          <p:spPr>
            <a:xfrm>
              <a:off x="6512182" y="2174945"/>
              <a:ext cx="2062990"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or: Elbow 17">
              <a:extLst>
                <a:ext uri="{FF2B5EF4-FFF2-40B4-BE49-F238E27FC236}">
                  <a16:creationId xmlns:a16="http://schemas.microsoft.com/office/drawing/2014/main" id="{1D57ADD9-15FC-87A3-1377-D1D6A2BBBFA7}"/>
                </a:ext>
              </a:extLst>
            </p:cNvPr>
            <p:cNvCxnSpPr>
              <a:cxnSpLocks/>
              <a:stCxn id="12" idx="3"/>
              <a:endCxn id="32" idx="0"/>
            </p:cNvCxnSpPr>
            <p:nvPr/>
          </p:nvCxnSpPr>
          <p:spPr>
            <a:xfrm>
              <a:off x="6512182" y="2174945"/>
              <a:ext cx="2616876"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or: Elbow 18">
              <a:extLst>
                <a:ext uri="{FF2B5EF4-FFF2-40B4-BE49-F238E27FC236}">
                  <a16:creationId xmlns:a16="http://schemas.microsoft.com/office/drawing/2014/main" id="{89AD1A2B-A9EB-8BE9-333A-E2B10B1B8D64}"/>
                </a:ext>
              </a:extLst>
            </p:cNvPr>
            <p:cNvCxnSpPr>
              <a:cxnSpLocks/>
              <a:stCxn id="12" idx="3"/>
              <a:endCxn id="33" idx="0"/>
            </p:cNvCxnSpPr>
            <p:nvPr/>
          </p:nvCxnSpPr>
          <p:spPr>
            <a:xfrm>
              <a:off x="6512182" y="2174945"/>
              <a:ext cx="3170762"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F7BA506E-34CF-0A98-C2F6-B6179BA2E214}"/>
                </a:ext>
              </a:extLst>
            </p:cNvPr>
            <p:cNvCxnSpPr>
              <a:cxnSpLocks/>
              <a:stCxn id="12" idx="3"/>
              <a:endCxn id="34" idx="0"/>
            </p:cNvCxnSpPr>
            <p:nvPr/>
          </p:nvCxnSpPr>
          <p:spPr>
            <a:xfrm>
              <a:off x="6512182" y="2174945"/>
              <a:ext cx="3724648"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or: Elbow 20">
              <a:extLst>
                <a:ext uri="{FF2B5EF4-FFF2-40B4-BE49-F238E27FC236}">
                  <a16:creationId xmlns:a16="http://schemas.microsoft.com/office/drawing/2014/main" id="{1B5F9DBD-FB9F-85E0-2B9A-F9F808AA7007}"/>
                </a:ext>
              </a:extLst>
            </p:cNvPr>
            <p:cNvCxnSpPr>
              <a:cxnSpLocks/>
              <a:stCxn id="13" idx="1"/>
              <a:endCxn id="34" idx="4"/>
            </p:cNvCxnSpPr>
            <p:nvPr/>
          </p:nvCxnSpPr>
          <p:spPr>
            <a:xfrm rot="10800000">
              <a:off x="10236830" y="2854326"/>
              <a:ext cx="239662"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or: Elbow 21">
              <a:extLst>
                <a:ext uri="{FF2B5EF4-FFF2-40B4-BE49-F238E27FC236}">
                  <a16:creationId xmlns:a16="http://schemas.microsoft.com/office/drawing/2014/main" id="{5CF53E5E-1988-CE09-F7CE-4074A2AAD18F}"/>
                </a:ext>
              </a:extLst>
            </p:cNvPr>
            <p:cNvCxnSpPr>
              <a:cxnSpLocks/>
              <a:stCxn id="13" idx="1"/>
              <a:endCxn id="33" idx="4"/>
            </p:cNvCxnSpPr>
            <p:nvPr/>
          </p:nvCxnSpPr>
          <p:spPr>
            <a:xfrm rot="10800000">
              <a:off x="9682944" y="2854326"/>
              <a:ext cx="793548"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or: Elbow 22">
              <a:extLst>
                <a:ext uri="{FF2B5EF4-FFF2-40B4-BE49-F238E27FC236}">
                  <a16:creationId xmlns:a16="http://schemas.microsoft.com/office/drawing/2014/main" id="{AC6676F9-0C60-6FB0-5C7C-862190D96263}"/>
                </a:ext>
              </a:extLst>
            </p:cNvPr>
            <p:cNvCxnSpPr>
              <a:cxnSpLocks/>
              <a:stCxn id="13" idx="1"/>
              <a:endCxn id="32" idx="4"/>
            </p:cNvCxnSpPr>
            <p:nvPr/>
          </p:nvCxnSpPr>
          <p:spPr>
            <a:xfrm rot="10800000">
              <a:off x="9129058" y="2854326"/>
              <a:ext cx="1347434"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ctor: Elbow 23">
              <a:extLst>
                <a:ext uri="{FF2B5EF4-FFF2-40B4-BE49-F238E27FC236}">
                  <a16:creationId xmlns:a16="http://schemas.microsoft.com/office/drawing/2014/main" id="{B496C21A-892F-E828-2748-42E5C990E7D3}"/>
                </a:ext>
              </a:extLst>
            </p:cNvPr>
            <p:cNvCxnSpPr>
              <a:cxnSpLocks/>
              <a:stCxn id="13" idx="1"/>
              <a:endCxn id="31" idx="4"/>
            </p:cNvCxnSpPr>
            <p:nvPr/>
          </p:nvCxnSpPr>
          <p:spPr>
            <a:xfrm rot="10800000">
              <a:off x="8575172" y="2854326"/>
              <a:ext cx="1901320"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nector: Elbow 24">
              <a:extLst>
                <a:ext uri="{FF2B5EF4-FFF2-40B4-BE49-F238E27FC236}">
                  <a16:creationId xmlns:a16="http://schemas.microsoft.com/office/drawing/2014/main" id="{8B107E7D-8BCE-48B0-EBC4-980D4C83031E}"/>
                </a:ext>
              </a:extLst>
            </p:cNvPr>
            <p:cNvCxnSpPr>
              <a:cxnSpLocks/>
              <a:stCxn id="13" idx="1"/>
              <a:endCxn id="30" idx="4"/>
            </p:cNvCxnSpPr>
            <p:nvPr/>
          </p:nvCxnSpPr>
          <p:spPr>
            <a:xfrm rot="10800000">
              <a:off x="8021286" y="2854326"/>
              <a:ext cx="2455207"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ctor: Elbow 25">
              <a:extLst>
                <a:ext uri="{FF2B5EF4-FFF2-40B4-BE49-F238E27FC236}">
                  <a16:creationId xmlns:a16="http://schemas.microsoft.com/office/drawing/2014/main" id="{A19A3A74-E2C8-74B0-1864-6D031D8FC439}"/>
                </a:ext>
              </a:extLst>
            </p:cNvPr>
            <p:cNvCxnSpPr>
              <a:cxnSpLocks/>
              <a:stCxn id="13" idx="1"/>
              <a:endCxn id="29" idx="4"/>
            </p:cNvCxnSpPr>
            <p:nvPr/>
          </p:nvCxnSpPr>
          <p:spPr>
            <a:xfrm rot="10800000">
              <a:off x="7467400" y="2854326"/>
              <a:ext cx="3009093"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nector: Elbow 26">
              <a:extLst>
                <a:ext uri="{FF2B5EF4-FFF2-40B4-BE49-F238E27FC236}">
                  <a16:creationId xmlns:a16="http://schemas.microsoft.com/office/drawing/2014/main" id="{A89173A2-287F-D5DD-31D9-BC948509374D}"/>
                </a:ext>
              </a:extLst>
            </p:cNvPr>
            <p:cNvCxnSpPr>
              <a:cxnSpLocks/>
              <a:stCxn id="13" idx="1"/>
              <a:endCxn id="28" idx="4"/>
            </p:cNvCxnSpPr>
            <p:nvPr/>
          </p:nvCxnSpPr>
          <p:spPr>
            <a:xfrm rot="10800000">
              <a:off x="6913514" y="2854326"/>
              <a:ext cx="3562979"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cxnSp>
        <p:nvCxnSpPr>
          <p:cNvPr id="36" name="Straight Connector 35">
            <a:extLst>
              <a:ext uri="{FF2B5EF4-FFF2-40B4-BE49-F238E27FC236}">
                <a16:creationId xmlns:a16="http://schemas.microsoft.com/office/drawing/2014/main" id="{177F6377-ACB0-93EA-E0A9-AC30717B3E5F}"/>
              </a:ext>
            </a:extLst>
          </p:cNvPr>
          <p:cNvCxnSpPr>
            <a:cxnSpLocks/>
            <a:stCxn id="28" idx="3"/>
          </p:cNvCxnSpPr>
          <p:nvPr/>
        </p:nvCxnSpPr>
        <p:spPr>
          <a:xfrm flipH="1">
            <a:off x="961386" y="3602625"/>
            <a:ext cx="280514" cy="1372303"/>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4764C79F-F672-4518-F395-D62E38CE0D82}"/>
              </a:ext>
            </a:extLst>
          </p:cNvPr>
          <p:cNvSpPr txBox="1"/>
          <p:nvPr/>
        </p:nvSpPr>
        <p:spPr>
          <a:xfrm>
            <a:off x="336775" y="5016531"/>
            <a:ext cx="4096506" cy="369332"/>
          </a:xfrm>
          <a:prstGeom prst="rect">
            <a:avLst/>
          </a:prstGeom>
          <a:noFill/>
        </p:spPr>
        <p:txBody>
          <a:bodyPr wrap="none" rtlCol="0">
            <a:spAutoFit/>
          </a:bodyPr>
          <a:lstStyle/>
          <a:p>
            <a:r>
              <a:rPr lang="en-GB" dirty="0"/>
              <a:t>Prefers sounds that arrive at right ear first</a:t>
            </a:r>
          </a:p>
        </p:txBody>
      </p:sp>
      <p:cxnSp>
        <p:nvCxnSpPr>
          <p:cNvPr id="38" name="Straight Connector 37">
            <a:extLst>
              <a:ext uri="{FF2B5EF4-FFF2-40B4-BE49-F238E27FC236}">
                <a16:creationId xmlns:a16="http://schemas.microsoft.com/office/drawing/2014/main" id="{C092A1CE-8360-04B5-44F2-28E9B2FFFBDA}"/>
              </a:ext>
            </a:extLst>
          </p:cNvPr>
          <p:cNvCxnSpPr>
            <a:cxnSpLocks/>
            <a:endCxn id="34" idx="1"/>
          </p:cNvCxnSpPr>
          <p:nvPr/>
        </p:nvCxnSpPr>
        <p:spPr>
          <a:xfrm>
            <a:off x="4055346" y="1669095"/>
            <a:ext cx="509871" cy="1594597"/>
          </a:xfrm>
          <a:prstGeom prst="line">
            <a:avLst/>
          </a:prstGeom>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CEF03FC2-2AC3-8621-7D0A-1A8A8B6A96C4}"/>
              </a:ext>
            </a:extLst>
          </p:cNvPr>
          <p:cNvSpPr txBox="1"/>
          <p:nvPr/>
        </p:nvSpPr>
        <p:spPr>
          <a:xfrm>
            <a:off x="1101643" y="1130428"/>
            <a:ext cx="3971536" cy="369332"/>
          </a:xfrm>
          <a:prstGeom prst="rect">
            <a:avLst/>
          </a:prstGeom>
          <a:noFill/>
        </p:spPr>
        <p:txBody>
          <a:bodyPr wrap="none" rtlCol="0">
            <a:spAutoFit/>
          </a:bodyPr>
          <a:lstStyle/>
          <a:p>
            <a:r>
              <a:rPr lang="en-GB" dirty="0"/>
              <a:t>Prefers sounds that arrive at left ear first</a:t>
            </a:r>
          </a:p>
        </p:txBody>
      </p:sp>
      <p:cxnSp>
        <p:nvCxnSpPr>
          <p:cNvPr id="42" name="Straight Connector 41">
            <a:extLst>
              <a:ext uri="{FF2B5EF4-FFF2-40B4-BE49-F238E27FC236}">
                <a16:creationId xmlns:a16="http://schemas.microsoft.com/office/drawing/2014/main" id="{DE75FBEE-387B-173E-22B3-AC9D02255FB8}"/>
              </a:ext>
            </a:extLst>
          </p:cNvPr>
          <p:cNvCxnSpPr>
            <a:cxnSpLocks/>
          </p:cNvCxnSpPr>
          <p:nvPr/>
        </p:nvCxnSpPr>
        <p:spPr>
          <a:xfrm>
            <a:off x="3110306" y="3472769"/>
            <a:ext cx="2629364" cy="2626542"/>
          </a:xfrm>
          <a:prstGeom prst="line">
            <a:avLst/>
          </a:prstGeom>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85E36CA1-C0CA-9BFD-5670-9E4726585BD7}"/>
              </a:ext>
            </a:extLst>
          </p:cNvPr>
          <p:cNvSpPr txBox="1"/>
          <p:nvPr/>
        </p:nvSpPr>
        <p:spPr>
          <a:xfrm>
            <a:off x="1487644" y="6099311"/>
            <a:ext cx="5410327" cy="369332"/>
          </a:xfrm>
          <a:prstGeom prst="rect">
            <a:avLst/>
          </a:prstGeom>
          <a:noFill/>
        </p:spPr>
        <p:txBody>
          <a:bodyPr wrap="none" rtlCol="0">
            <a:spAutoFit/>
          </a:bodyPr>
          <a:lstStyle/>
          <a:p>
            <a:r>
              <a:rPr lang="en-GB" dirty="0"/>
              <a:t>Prefers sounds that arrive at both ears at the same time</a:t>
            </a:r>
          </a:p>
        </p:txBody>
      </p:sp>
      <p:pic>
        <p:nvPicPr>
          <p:cNvPr id="53" name="Picture 52">
            <a:extLst>
              <a:ext uri="{FF2B5EF4-FFF2-40B4-BE49-F238E27FC236}">
                <a16:creationId xmlns:a16="http://schemas.microsoft.com/office/drawing/2014/main" id="{8E309C2F-376E-6732-D82E-BA2C1FFD8AF1}"/>
              </a:ext>
            </a:extLst>
          </p:cNvPr>
          <p:cNvPicPr>
            <a:picLocks noChangeAspect="1"/>
          </p:cNvPicPr>
          <p:nvPr/>
        </p:nvPicPr>
        <p:blipFill>
          <a:blip r:embed="rId7"/>
          <a:stretch>
            <a:fillRect/>
          </a:stretch>
        </p:blipFill>
        <p:spPr>
          <a:xfrm>
            <a:off x="6168104" y="632649"/>
            <a:ext cx="3099408" cy="2867582"/>
          </a:xfrm>
          <a:prstGeom prst="rect">
            <a:avLst/>
          </a:prstGeom>
        </p:spPr>
      </p:pic>
      <p:pic>
        <p:nvPicPr>
          <p:cNvPr id="55" name="Picture 54">
            <a:extLst>
              <a:ext uri="{FF2B5EF4-FFF2-40B4-BE49-F238E27FC236}">
                <a16:creationId xmlns:a16="http://schemas.microsoft.com/office/drawing/2014/main" id="{D7290C3F-08C9-629C-6EAF-89589C3D9AA3}"/>
              </a:ext>
            </a:extLst>
          </p:cNvPr>
          <p:cNvPicPr>
            <a:picLocks noChangeAspect="1"/>
          </p:cNvPicPr>
          <p:nvPr/>
        </p:nvPicPr>
        <p:blipFill rotWithShape="1">
          <a:blip r:embed="rId8"/>
          <a:srcRect l="19014"/>
          <a:stretch/>
        </p:blipFill>
        <p:spPr>
          <a:xfrm>
            <a:off x="9429387" y="695384"/>
            <a:ext cx="2567863" cy="2828115"/>
          </a:xfrm>
          <a:prstGeom prst="rect">
            <a:avLst/>
          </a:prstGeom>
        </p:spPr>
      </p:pic>
    </p:spTree>
    <p:custDataLst>
      <p:tags r:id="rId1"/>
    </p:custDataLst>
    <p:extLst>
      <p:ext uri="{BB962C8B-B14F-4D97-AF65-F5344CB8AC3E}">
        <p14:creationId xmlns:p14="http://schemas.microsoft.com/office/powerpoint/2010/main" val="250402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Encoding and decoding</a:t>
            </a:r>
          </a:p>
        </p:txBody>
      </p:sp>
      <p:pic>
        <p:nvPicPr>
          <p:cNvPr id="5" name="Video 4">
            <a:hlinkClick r:id="" action="ppaction://media"/>
            <a:extLst>
              <a:ext uri="{FF2B5EF4-FFF2-40B4-BE49-F238E27FC236}">
                <a16:creationId xmlns:a16="http://schemas.microsoft.com/office/drawing/2014/main" id="{723939DD-6407-7CD9-42F0-4955FCDB6002}"/>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grpSp>
        <p:nvGrpSpPr>
          <p:cNvPr id="2" name="Group 1">
            <a:extLst>
              <a:ext uri="{FF2B5EF4-FFF2-40B4-BE49-F238E27FC236}">
                <a16:creationId xmlns:a16="http://schemas.microsoft.com/office/drawing/2014/main" id="{2790B912-3463-BBE9-68FD-1FCC2147397B}"/>
              </a:ext>
            </a:extLst>
          </p:cNvPr>
          <p:cNvGrpSpPr/>
          <p:nvPr/>
        </p:nvGrpSpPr>
        <p:grpSpPr>
          <a:xfrm>
            <a:off x="585277" y="1221064"/>
            <a:ext cx="6068284" cy="1284975"/>
            <a:chOff x="5529862" y="1974890"/>
            <a:chExt cx="6068284" cy="1284975"/>
          </a:xfrm>
        </p:grpSpPr>
        <p:grpSp>
          <p:nvGrpSpPr>
            <p:cNvPr id="3" name="Group 2">
              <a:extLst>
                <a:ext uri="{FF2B5EF4-FFF2-40B4-BE49-F238E27FC236}">
                  <a16:creationId xmlns:a16="http://schemas.microsoft.com/office/drawing/2014/main" id="{CF99A251-99E0-A837-CF8D-01C315D612A3}"/>
                </a:ext>
              </a:extLst>
            </p:cNvPr>
            <p:cNvGrpSpPr/>
            <p:nvPr/>
          </p:nvGrpSpPr>
          <p:grpSpPr>
            <a:xfrm>
              <a:off x="6673850" y="2375000"/>
              <a:ext cx="3802642" cy="479325"/>
              <a:chOff x="6673850" y="2568575"/>
              <a:chExt cx="2266950" cy="285750"/>
            </a:xfrm>
          </p:grpSpPr>
          <p:sp>
            <p:nvSpPr>
              <p:cNvPr id="23" name="Oval 22">
                <a:extLst>
                  <a:ext uri="{FF2B5EF4-FFF2-40B4-BE49-F238E27FC236}">
                    <a16:creationId xmlns:a16="http://schemas.microsoft.com/office/drawing/2014/main" id="{F5EE43E0-1DE8-8AEB-853D-BE4F356218E2}"/>
                  </a:ext>
                </a:extLst>
              </p:cNvPr>
              <p:cNvSpPr/>
              <p:nvPr/>
            </p:nvSpPr>
            <p:spPr>
              <a:xfrm>
                <a:off x="66738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4" name="Oval 23">
                <a:extLst>
                  <a:ext uri="{FF2B5EF4-FFF2-40B4-BE49-F238E27FC236}">
                    <a16:creationId xmlns:a16="http://schemas.microsoft.com/office/drawing/2014/main" id="{3CA1049F-26FF-84C6-9AF9-FF9F4370FF32}"/>
                  </a:ext>
                </a:extLst>
              </p:cNvPr>
              <p:cNvSpPr/>
              <p:nvPr/>
            </p:nvSpPr>
            <p:spPr>
              <a:xfrm>
                <a:off x="7004050" y="2568575"/>
                <a:ext cx="285750" cy="285750"/>
              </a:xfrm>
              <a:prstGeom prst="ellipse">
                <a:avLst/>
              </a:prstGeom>
              <a:solidFill>
                <a:srgbClr val="FF00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5" name="Oval 24">
                <a:extLst>
                  <a:ext uri="{FF2B5EF4-FFF2-40B4-BE49-F238E27FC236}">
                    <a16:creationId xmlns:a16="http://schemas.microsoft.com/office/drawing/2014/main" id="{0F0D592B-C157-7D08-9FF9-05B7575B85CD}"/>
                  </a:ext>
                </a:extLst>
              </p:cNvPr>
              <p:cNvSpPr/>
              <p:nvPr/>
            </p:nvSpPr>
            <p:spPr>
              <a:xfrm>
                <a:off x="73342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6" name="Oval 25">
                <a:extLst>
                  <a:ext uri="{FF2B5EF4-FFF2-40B4-BE49-F238E27FC236}">
                    <a16:creationId xmlns:a16="http://schemas.microsoft.com/office/drawing/2014/main" id="{C9CDBF56-3984-5A5F-F51B-96975920FD30}"/>
                  </a:ext>
                </a:extLst>
              </p:cNvPr>
              <p:cNvSpPr/>
              <p:nvPr/>
            </p:nvSpPr>
            <p:spPr>
              <a:xfrm>
                <a:off x="76644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7" name="Oval 26">
                <a:extLst>
                  <a:ext uri="{FF2B5EF4-FFF2-40B4-BE49-F238E27FC236}">
                    <a16:creationId xmlns:a16="http://schemas.microsoft.com/office/drawing/2014/main" id="{B54DCF55-D10D-C50B-3007-61F45803B517}"/>
                  </a:ext>
                </a:extLst>
              </p:cNvPr>
              <p:cNvSpPr/>
              <p:nvPr/>
            </p:nvSpPr>
            <p:spPr>
              <a:xfrm>
                <a:off x="79946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8" name="Oval 27">
                <a:extLst>
                  <a:ext uri="{FF2B5EF4-FFF2-40B4-BE49-F238E27FC236}">
                    <a16:creationId xmlns:a16="http://schemas.microsoft.com/office/drawing/2014/main" id="{9E18EA7B-6AD7-BDAF-2F5A-ED209574774E}"/>
                  </a:ext>
                </a:extLst>
              </p:cNvPr>
              <p:cNvSpPr/>
              <p:nvPr/>
            </p:nvSpPr>
            <p:spPr>
              <a:xfrm>
                <a:off x="83248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9" name="Oval 28">
                <a:extLst>
                  <a:ext uri="{FF2B5EF4-FFF2-40B4-BE49-F238E27FC236}">
                    <a16:creationId xmlns:a16="http://schemas.microsoft.com/office/drawing/2014/main" id="{B79AD2FB-523A-85BD-B245-6512C48AA1ED}"/>
                  </a:ext>
                </a:extLst>
              </p:cNvPr>
              <p:cNvSpPr/>
              <p:nvPr/>
            </p:nvSpPr>
            <p:spPr>
              <a:xfrm>
                <a:off x="86550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grpSp>
        <p:sp>
          <p:nvSpPr>
            <p:cNvPr id="7" name="TextBox 6">
              <a:extLst>
                <a:ext uri="{FF2B5EF4-FFF2-40B4-BE49-F238E27FC236}">
                  <a16:creationId xmlns:a16="http://schemas.microsoft.com/office/drawing/2014/main" id="{0D1820B6-0651-8CB1-5547-48E44C9A05F7}"/>
                </a:ext>
              </a:extLst>
            </p:cNvPr>
            <p:cNvSpPr txBox="1"/>
            <p:nvPr/>
          </p:nvSpPr>
          <p:spPr>
            <a:xfrm>
              <a:off x="5529862" y="1974890"/>
              <a:ext cx="982320" cy="400110"/>
            </a:xfrm>
            <a:prstGeom prst="rect">
              <a:avLst/>
            </a:prstGeom>
            <a:noFill/>
          </p:spPr>
          <p:txBody>
            <a:bodyPr wrap="none" rtlCol="0">
              <a:spAutoFit/>
            </a:bodyPr>
            <a:lstStyle/>
            <a:p>
              <a:r>
                <a:rPr lang="en-GB" sz="2000" dirty="0">
                  <a:solidFill>
                    <a:srgbClr val="C00000"/>
                  </a:solidFill>
                </a:rPr>
                <a:t>Left ear</a:t>
              </a:r>
            </a:p>
          </p:txBody>
        </p:sp>
        <p:sp>
          <p:nvSpPr>
            <p:cNvPr id="8" name="TextBox 7">
              <a:extLst>
                <a:ext uri="{FF2B5EF4-FFF2-40B4-BE49-F238E27FC236}">
                  <a16:creationId xmlns:a16="http://schemas.microsoft.com/office/drawing/2014/main" id="{94C33F04-A6E5-D3F5-34B9-ED4BA4F061B9}"/>
                </a:ext>
              </a:extLst>
            </p:cNvPr>
            <p:cNvSpPr txBox="1"/>
            <p:nvPr/>
          </p:nvSpPr>
          <p:spPr>
            <a:xfrm>
              <a:off x="10476492" y="2859755"/>
              <a:ext cx="1121654" cy="400110"/>
            </a:xfrm>
            <a:prstGeom prst="rect">
              <a:avLst/>
            </a:prstGeom>
            <a:noFill/>
          </p:spPr>
          <p:txBody>
            <a:bodyPr wrap="none" rtlCol="0">
              <a:spAutoFit/>
            </a:bodyPr>
            <a:lstStyle/>
            <a:p>
              <a:r>
                <a:rPr lang="en-GB" sz="2000" dirty="0">
                  <a:solidFill>
                    <a:srgbClr val="C00000"/>
                  </a:solidFill>
                </a:rPr>
                <a:t>Right ear</a:t>
              </a:r>
            </a:p>
          </p:txBody>
        </p:sp>
        <p:cxnSp>
          <p:nvCxnSpPr>
            <p:cNvPr id="9" name="Connector: Elbow 8">
              <a:extLst>
                <a:ext uri="{FF2B5EF4-FFF2-40B4-BE49-F238E27FC236}">
                  <a16:creationId xmlns:a16="http://schemas.microsoft.com/office/drawing/2014/main" id="{27AB3CEA-AC83-6D26-D88E-4BE15A26ED79}"/>
                </a:ext>
              </a:extLst>
            </p:cNvPr>
            <p:cNvCxnSpPr>
              <a:cxnSpLocks/>
              <a:stCxn id="7" idx="3"/>
              <a:endCxn id="23" idx="0"/>
            </p:cNvCxnSpPr>
            <p:nvPr/>
          </p:nvCxnSpPr>
          <p:spPr>
            <a:xfrm>
              <a:off x="6512182" y="2174945"/>
              <a:ext cx="401331"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ctor: Elbow 9">
              <a:extLst>
                <a:ext uri="{FF2B5EF4-FFF2-40B4-BE49-F238E27FC236}">
                  <a16:creationId xmlns:a16="http://schemas.microsoft.com/office/drawing/2014/main" id="{6503A7C0-0864-7287-0281-B2BABCD684F5}"/>
                </a:ext>
              </a:extLst>
            </p:cNvPr>
            <p:cNvCxnSpPr>
              <a:cxnSpLocks/>
              <a:stCxn id="7" idx="3"/>
              <a:endCxn id="24" idx="0"/>
            </p:cNvCxnSpPr>
            <p:nvPr/>
          </p:nvCxnSpPr>
          <p:spPr>
            <a:xfrm>
              <a:off x="6512182" y="2174945"/>
              <a:ext cx="955217"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C27D82A0-FBF9-23ED-B650-DB2AA2AAE13C}"/>
                </a:ext>
              </a:extLst>
            </p:cNvPr>
            <p:cNvCxnSpPr>
              <a:cxnSpLocks/>
              <a:stCxn id="7" idx="3"/>
              <a:endCxn id="25" idx="0"/>
            </p:cNvCxnSpPr>
            <p:nvPr/>
          </p:nvCxnSpPr>
          <p:spPr>
            <a:xfrm>
              <a:off x="6512182" y="2174945"/>
              <a:ext cx="1509103"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ctor: Elbow 11">
              <a:extLst>
                <a:ext uri="{FF2B5EF4-FFF2-40B4-BE49-F238E27FC236}">
                  <a16:creationId xmlns:a16="http://schemas.microsoft.com/office/drawing/2014/main" id="{48A6F84A-9385-8EEF-8A00-20A6D1E75354}"/>
                </a:ext>
              </a:extLst>
            </p:cNvPr>
            <p:cNvCxnSpPr>
              <a:cxnSpLocks/>
              <a:stCxn id="7" idx="3"/>
              <a:endCxn id="26" idx="0"/>
            </p:cNvCxnSpPr>
            <p:nvPr/>
          </p:nvCxnSpPr>
          <p:spPr>
            <a:xfrm>
              <a:off x="6512182" y="2174945"/>
              <a:ext cx="2062990"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ctor: Elbow 12">
              <a:extLst>
                <a:ext uri="{FF2B5EF4-FFF2-40B4-BE49-F238E27FC236}">
                  <a16:creationId xmlns:a16="http://schemas.microsoft.com/office/drawing/2014/main" id="{B0A36211-BDBC-C9D8-8BD1-AAA07AE7E6BE}"/>
                </a:ext>
              </a:extLst>
            </p:cNvPr>
            <p:cNvCxnSpPr>
              <a:cxnSpLocks/>
              <a:stCxn id="7" idx="3"/>
              <a:endCxn id="27" idx="0"/>
            </p:cNvCxnSpPr>
            <p:nvPr/>
          </p:nvCxnSpPr>
          <p:spPr>
            <a:xfrm>
              <a:off x="6512182" y="2174945"/>
              <a:ext cx="2616876"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or: Elbow 13">
              <a:extLst>
                <a:ext uri="{FF2B5EF4-FFF2-40B4-BE49-F238E27FC236}">
                  <a16:creationId xmlns:a16="http://schemas.microsoft.com/office/drawing/2014/main" id="{7B7C033F-85B5-046C-291B-9B81C440D37B}"/>
                </a:ext>
              </a:extLst>
            </p:cNvPr>
            <p:cNvCxnSpPr>
              <a:cxnSpLocks/>
              <a:stCxn id="7" idx="3"/>
              <a:endCxn id="28" idx="0"/>
            </p:cNvCxnSpPr>
            <p:nvPr/>
          </p:nvCxnSpPr>
          <p:spPr>
            <a:xfrm>
              <a:off x="6512182" y="2174945"/>
              <a:ext cx="3170762"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7A205321-CDB0-E49B-5A52-BE98BB76EFFE}"/>
                </a:ext>
              </a:extLst>
            </p:cNvPr>
            <p:cNvCxnSpPr>
              <a:cxnSpLocks/>
              <a:stCxn id="7" idx="3"/>
              <a:endCxn id="29" idx="0"/>
            </p:cNvCxnSpPr>
            <p:nvPr/>
          </p:nvCxnSpPr>
          <p:spPr>
            <a:xfrm>
              <a:off x="6512182" y="2174945"/>
              <a:ext cx="3724648"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AE0326B9-1EA7-10F1-404D-19789041DA32}"/>
                </a:ext>
              </a:extLst>
            </p:cNvPr>
            <p:cNvCxnSpPr>
              <a:cxnSpLocks/>
              <a:stCxn id="8" idx="1"/>
              <a:endCxn id="29" idx="4"/>
            </p:cNvCxnSpPr>
            <p:nvPr/>
          </p:nvCxnSpPr>
          <p:spPr>
            <a:xfrm rot="10800000">
              <a:off x="10236830" y="2854326"/>
              <a:ext cx="239662"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A685363D-AEB9-633B-9CE3-4EC6C43687A6}"/>
                </a:ext>
              </a:extLst>
            </p:cNvPr>
            <p:cNvCxnSpPr>
              <a:cxnSpLocks/>
              <a:stCxn id="8" idx="1"/>
              <a:endCxn id="28" idx="4"/>
            </p:cNvCxnSpPr>
            <p:nvPr/>
          </p:nvCxnSpPr>
          <p:spPr>
            <a:xfrm rot="10800000">
              <a:off x="9682944" y="2854326"/>
              <a:ext cx="793548"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or: Elbow 17">
              <a:extLst>
                <a:ext uri="{FF2B5EF4-FFF2-40B4-BE49-F238E27FC236}">
                  <a16:creationId xmlns:a16="http://schemas.microsoft.com/office/drawing/2014/main" id="{62F88844-4CB7-671C-149E-B24EF8CD0404}"/>
                </a:ext>
              </a:extLst>
            </p:cNvPr>
            <p:cNvCxnSpPr>
              <a:cxnSpLocks/>
              <a:stCxn id="8" idx="1"/>
              <a:endCxn id="27" idx="4"/>
            </p:cNvCxnSpPr>
            <p:nvPr/>
          </p:nvCxnSpPr>
          <p:spPr>
            <a:xfrm rot="10800000">
              <a:off x="9129058" y="2854326"/>
              <a:ext cx="1347434"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or: Elbow 18">
              <a:extLst>
                <a:ext uri="{FF2B5EF4-FFF2-40B4-BE49-F238E27FC236}">
                  <a16:creationId xmlns:a16="http://schemas.microsoft.com/office/drawing/2014/main" id="{97445686-2EF9-F13B-07EF-8F8B61F19346}"/>
                </a:ext>
              </a:extLst>
            </p:cNvPr>
            <p:cNvCxnSpPr>
              <a:cxnSpLocks/>
              <a:stCxn id="8" idx="1"/>
              <a:endCxn id="26" idx="4"/>
            </p:cNvCxnSpPr>
            <p:nvPr/>
          </p:nvCxnSpPr>
          <p:spPr>
            <a:xfrm rot="10800000">
              <a:off x="8575172" y="2854326"/>
              <a:ext cx="1901320"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A0FB5C40-28A1-8EDD-DFA4-40F60E2C6944}"/>
                </a:ext>
              </a:extLst>
            </p:cNvPr>
            <p:cNvCxnSpPr>
              <a:cxnSpLocks/>
              <a:stCxn id="8" idx="1"/>
              <a:endCxn id="25" idx="4"/>
            </p:cNvCxnSpPr>
            <p:nvPr/>
          </p:nvCxnSpPr>
          <p:spPr>
            <a:xfrm rot="10800000">
              <a:off x="8021286" y="2854326"/>
              <a:ext cx="2455207"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or: Elbow 20">
              <a:extLst>
                <a:ext uri="{FF2B5EF4-FFF2-40B4-BE49-F238E27FC236}">
                  <a16:creationId xmlns:a16="http://schemas.microsoft.com/office/drawing/2014/main" id="{C4B9C1B3-4E0B-9E06-FA83-184689EE95BB}"/>
                </a:ext>
              </a:extLst>
            </p:cNvPr>
            <p:cNvCxnSpPr>
              <a:cxnSpLocks/>
              <a:stCxn id="8" idx="1"/>
              <a:endCxn id="24" idx="4"/>
            </p:cNvCxnSpPr>
            <p:nvPr/>
          </p:nvCxnSpPr>
          <p:spPr>
            <a:xfrm rot="10800000">
              <a:off x="7467400" y="2854326"/>
              <a:ext cx="3009093"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or: Elbow 21">
              <a:extLst>
                <a:ext uri="{FF2B5EF4-FFF2-40B4-BE49-F238E27FC236}">
                  <a16:creationId xmlns:a16="http://schemas.microsoft.com/office/drawing/2014/main" id="{9B8F5F01-7F88-E32D-216C-AD1774C86479}"/>
                </a:ext>
              </a:extLst>
            </p:cNvPr>
            <p:cNvCxnSpPr>
              <a:cxnSpLocks/>
              <a:stCxn id="8" idx="1"/>
              <a:endCxn id="23" idx="4"/>
            </p:cNvCxnSpPr>
            <p:nvPr/>
          </p:nvCxnSpPr>
          <p:spPr>
            <a:xfrm rot="10800000">
              <a:off x="6913514" y="2854326"/>
              <a:ext cx="3562979"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sp>
        <p:nvSpPr>
          <p:cNvPr id="30" name="TextBox 29">
            <a:extLst>
              <a:ext uri="{FF2B5EF4-FFF2-40B4-BE49-F238E27FC236}">
                <a16:creationId xmlns:a16="http://schemas.microsoft.com/office/drawing/2014/main" id="{4E9689BA-0F80-BD15-208C-6FFFF0FCB840}"/>
              </a:ext>
            </a:extLst>
          </p:cNvPr>
          <p:cNvSpPr txBox="1"/>
          <p:nvPr/>
        </p:nvSpPr>
        <p:spPr>
          <a:xfrm>
            <a:off x="10043574" y="1627184"/>
            <a:ext cx="1759905" cy="400110"/>
          </a:xfrm>
          <a:prstGeom prst="rect">
            <a:avLst/>
          </a:prstGeom>
          <a:noFill/>
        </p:spPr>
        <p:txBody>
          <a:bodyPr wrap="none" rtlCol="0">
            <a:spAutoFit/>
          </a:bodyPr>
          <a:lstStyle/>
          <a:p>
            <a:r>
              <a:rPr lang="en-GB" sz="2000" dirty="0"/>
              <a:t>1-hot encoding</a:t>
            </a:r>
          </a:p>
        </p:txBody>
      </p:sp>
      <p:grpSp>
        <p:nvGrpSpPr>
          <p:cNvPr id="60" name="Group 59">
            <a:extLst>
              <a:ext uri="{FF2B5EF4-FFF2-40B4-BE49-F238E27FC236}">
                <a16:creationId xmlns:a16="http://schemas.microsoft.com/office/drawing/2014/main" id="{D3E48392-3617-5D3A-5797-7785031A8878}"/>
              </a:ext>
            </a:extLst>
          </p:cNvPr>
          <p:cNvGrpSpPr/>
          <p:nvPr/>
        </p:nvGrpSpPr>
        <p:grpSpPr>
          <a:xfrm>
            <a:off x="585277" y="2898400"/>
            <a:ext cx="10767090" cy="1284975"/>
            <a:chOff x="585277" y="2898400"/>
            <a:chExt cx="10767090" cy="1284975"/>
          </a:xfrm>
        </p:grpSpPr>
        <p:grpSp>
          <p:nvGrpSpPr>
            <p:cNvPr id="31" name="Group 30">
              <a:extLst>
                <a:ext uri="{FF2B5EF4-FFF2-40B4-BE49-F238E27FC236}">
                  <a16:creationId xmlns:a16="http://schemas.microsoft.com/office/drawing/2014/main" id="{400CFB24-8350-CADB-187B-565867DCCF6F}"/>
                </a:ext>
              </a:extLst>
            </p:cNvPr>
            <p:cNvGrpSpPr/>
            <p:nvPr/>
          </p:nvGrpSpPr>
          <p:grpSpPr>
            <a:xfrm>
              <a:off x="585277" y="2898400"/>
              <a:ext cx="6068284" cy="1284975"/>
              <a:chOff x="5529862" y="1974890"/>
              <a:chExt cx="6068284" cy="1284975"/>
            </a:xfrm>
          </p:grpSpPr>
          <p:grpSp>
            <p:nvGrpSpPr>
              <p:cNvPr id="32" name="Group 31">
                <a:extLst>
                  <a:ext uri="{FF2B5EF4-FFF2-40B4-BE49-F238E27FC236}">
                    <a16:creationId xmlns:a16="http://schemas.microsoft.com/office/drawing/2014/main" id="{9A1BA554-1B30-839D-AC8B-770D2D50303B}"/>
                  </a:ext>
                </a:extLst>
              </p:cNvPr>
              <p:cNvGrpSpPr/>
              <p:nvPr/>
            </p:nvGrpSpPr>
            <p:grpSpPr>
              <a:xfrm>
                <a:off x="6673850" y="2375000"/>
                <a:ext cx="3802642" cy="479325"/>
                <a:chOff x="6673850" y="2568575"/>
                <a:chExt cx="2266950" cy="285750"/>
              </a:xfrm>
            </p:grpSpPr>
            <p:sp>
              <p:nvSpPr>
                <p:cNvPr id="49" name="Oval 48">
                  <a:extLst>
                    <a:ext uri="{FF2B5EF4-FFF2-40B4-BE49-F238E27FC236}">
                      <a16:creationId xmlns:a16="http://schemas.microsoft.com/office/drawing/2014/main" id="{55D91FB9-8917-4120-DF10-A78906EFC0C6}"/>
                    </a:ext>
                  </a:extLst>
                </p:cNvPr>
                <p:cNvSpPr/>
                <p:nvPr/>
              </p:nvSpPr>
              <p:spPr>
                <a:xfrm>
                  <a:off x="6673850" y="2568575"/>
                  <a:ext cx="285750" cy="285750"/>
                </a:xfrm>
                <a:prstGeom prst="ellipse">
                  <a:avLst/>
                </a:prstGeom>
                <a:solidFill>
                  <a:srgbClr val="FFC0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50" name="Oval 49">
                  <a:extLst>
                    <a:ext uri="{FF2B5EF4-FFF2-40B4-BE49-F238E27FC236}">
                      <a16:creationId xmlns:a16="http://schemas.microsoft.com/office/drawing/2014/main" id="{A438646D-5F98-0A00-1E6A-A55224170284}"/>
                    </a:ext>
                  </a:extLst>
                </p:cNvPr>
                <p:cNvSpPr/>
                <p:nvPr/>
              </p:nvSpPr>
              <p:spPr>
                <a:xfrm>
                  <a:off x="7004050" y="2568575"/>
                  <a:ext cx="285750" cy="285750"/>
                </a:xfrm>
                <a:prstGeom prst="ellipse">
                  <a:avLst/>
                </a:prstGeom>
                <a:solidFill>
                  <a:srgbClr val="FFC0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51" name="Oval 50">
                  <a:extLst>
                    <a:ext uri="{FF2B5EF4-FFF2-40B4-BE49-F238E27FC236}">
                      <a16:creationId xmlns:a16="http://schemas.microsoft.com/office/drawing/2014/main" id="{F891F860-E5BA-BFA7-8A02-2067FBCD9786}"/>
                    </a:ext>
                  </a:extLst>
                </p:cNvPr>
                <p:cNvSpPr/>
                <p:nvPr/>
              </p:nvSpPr>
              <p:spPr>
                <a:xfrm>
                  <a:off x="7334250" y="2568575"/>
                  <a:ext cx="285750" cy="285750"/>
                </a:xfrm>
                <a:prstGeom prst="ellipse">
                  <a:avLst/>
                </a:prstGeom>
                <a:solidFill>
                  <a:srgbClr val="FFC0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52" name="Oval 51">
                  <a:extLst>
                    <a:ext uri="{FF2B5EF4-FFF2-40B4-BE49-F238E27FC236}">
                      <a16:creationId xmlns:a16="http://schemas.microsoft.com/office/drawing/2014/main" id="{E23A1472-D660-99ED-91F7-E650B3273EE4}"/>
                    </a:ext>
                  </a:extLst>
                </p:cNvPr>
                <p:cNvSpPr/>
                <p:nvPr/>
              </p:nvSpPr>
              <p:spPr>
                <a:xfrm>
                  <a:off x="76644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53" name="Oval 52">
                  <a:extLst>
                    <a:ext uri="{FF2B5EF4-FFF2-40B4-BE49-F238E27FC236}">
                      <a16:creationId xmlns:a16="http://schemas.microsoft.com/office/drawing/2014/main" id="{0C212852-22B2-43BF-B46C-F9A542D7690F}"/>
                    </a:ext>
                  </a:extLst>
                </p:cNvPr>
                <p:cNvSpPr/>
                <p:nvPr/>
              </p:nvSpPr>
              <p:spPr>
                <a:xfrm>
                  <a:off x="7994650" y="2568575"/>
                  <a:ext cx="285750" cy="285750"/>
                </a:xfrm>
                <a:prstGeom prst="ellipse">
                  <a:avLst/>
                </a:prstGeom>
                <a:solidFill>
                  <a:srgbClr val="00B0F0"/>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54" name="Oval 53">
                  <a:extLst>
                    <a:ext uri="{FF2B5EF4-FFF2-40B4-BE49-F238E27FC236}">
                      <a16:creationId xmlns:a16="http://schemas.microsoft.com/office/drawing/2014/main" id="{35F1AF7F-186B-4581-439E-3CE4C21471BA}"/>
                    </a:ext>
                  </a:extLst>
                </p:cNvPr>
                <p:cNvSpPr/>
                <p:nvPr/>
              </p:nvSpPr>
              <p:spPr>
                <a:xfrm>
                  <a:off x="8324850" y="2568575"/>
                  <a:ext cx="285750" cy="285750"/>
                </a:xfrm>
                <a:prstGeom prst="ellipse">
                  <a:avLst/>
                </a:prstGeom>
                <a:solidFill>
                  <a:srgbClr val="00B0F0"/>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55" name="Oval 54">
                  <a:extLst>
                    <a:ext uri="{FF2B5EF4-FFF2-40B4-BE49-F238E27FC236}">
                      <a16:creationId xmlns:a16="http://schemas.microsoft.com/office/drawing/2014/main" id="{01392F5A-89C9-7A2A-ECB2-20FE3E81B5FB}"/>
                    </a:ext>
                  </a:extLst>
                </p:cNvPr>
                <p:cNvSpPr/>
                <p:nvPr/>
              </p:nvSpPr>
              <p:spPr>
                <a:xfrm>
                  <a:off x="8655050" y="2568575"/>
                  <a:ext cx="285750" cy="285750"/>
                </a:xfrm>
                <a:prstGeom prst="ellipse">
                  <a:avLst/>
                </a:prstGeom>
                <a:solidFill>
                  <a:srgbClr val="00B0F0"/>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grpSp>
          <p:sp>
            <p:nvSpPr>
              <p:cNvPr id="33" name="TextBox 32">
                <a:extLst>
                  <a:ext uri="{FF2B5EF4-FFF2-40B4-BE49-F238E27FC236}">
                    <a16:creationId xmlns:a16="http://schemas.microsoft.com/office/drawing/2014/main" id="{3EF1C4AA-72AA-60F3-2D5E-7C8D81FCD056}"/>
                  </a:ext>
                </a:extLst>
              </p:cNvPr>
              <p:cNvSpPr txBox="1"/>
              <p:nvPr/>
            </p:nvSpPr>
            <p:spPr>
              <a:xfrm>
                <a:off x="5529862" y="1974890"/>
                <a:ext cx="982320" cy="400110"/>
              </a:xfrm>
              <a:prstGeom prst="rect">
                <a:avLst/>
              </a:prstGeom>
              <a:noFill/>
            </p:spPr>
            <p:txBody>
              <a:bodyPr wrap="none" rtlCol="0">
                <a:spAutoFit/>
              </a:bodyPr>
              <a:lstStyle/>
              <a:p>
                <a:r>
                  <a:rPr lang="en-GB" sz="2000" dirty="0">
                    <a:solidFill>
                      <a:srgbClr val="C00000"/>
                    </a:solidFill>
                  </a:rPr>
                  <a:t>Left ear</a:t>
                </a:r>
              </a:p>
            </p:txBody>
          </p:sp>
          <p:sp>
            <p:nvSpPr>
              <p:cNvPr id="34" name="TextBox 33">
                <a:extLst>
                  <a:ext uri="{FF2B5EF4-FFF2-40B4-BE49-F238E27FC236}">
                    <a16:creationId xmlns:a16="http://schemas.microsoft.com/office/drawing/2014/main" id="{ECC9FECC-09FE-977E-2760-5CD7903116D5}"/>
                  </a:ext>
                </a:extLst>
              </p:cNvPr>
              <p:cNvSpPr txBox="1"/>
              <p:nvPr/>
            </p:nvSpPr>
            <p:spPr>
              <a:xfrm>
                <a:off x="10476492" y="2859755"/>
                <a:ext cx="1121654" cy="400110"/>
              </a:xfrm>
              <a:prstGeom prst="rect">
                <a:avLst/>
              </a:prstGeom>
              <a:noFill/>
            </p:spPr>
            <p:txBody>
              <a:bodyPr wrap="none" rtlCol="0">
                <a:spAutoFit/>
              </a:bodyPr>
              <a:lstStyle/>
              <a:p>
                <a:r>
                  <a:rPr lang="en-GB" sz="2000" dirty="0">
                    <a:solidFill>
                      <a:srgbClr val="C00000"/>
                    </a:solidFill>
                  </a:rPr>
                  <a:t>Right ear</a:t>
                </a:r>
              </a:p>
            </p:txBody>
          </p:sp>
          <p:cxnSp>
            <p:nvCxnSpPr>
              <p:cNvPr id="35" name="Connector: Elbow 34">
                <a:extLst>
                  <a:ext uri="{FF2B5EF4-FFF2-40B4-BE49-F238E27FC236}">
                    <a16:creationId xmlns:a16="http://schemas.microsoft.com/office/drawing/2014/main" id="{49CDFF02-0163-275B-557D-847AB0C381EA}"/>
                  </a:ext>
                </a:extLst>
              </p:cNvPr>
              <p:cNvCxnSpPr>
                <a:cxnSpLocks/>
                <a:stCxn id="33" idx="3"/>
                <a:endCxn id="49" idx="0"/>
              </p:cNvCxnSpPr>
              <p:nvPr/>
            </p:nvCxnSpPr>
            <p:spPr>
              <a:xfrm>
                <a:off x="6512182" y="2174945"/>
                <a:ext cx="401331"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32F0B919-A4E3-0D9F-B559-2A55163CF56D}"/>
                  </a:ext>
                </a:extLst>
              </p:cNvPr>
              <p:cNvCxnSpPr>
                <a:cxnSpLocks/>
                <a:stCxn id="33" idx="3"/>
                <a:endCxn id="50" idx="0"/>
              </p:cNvCxnSpPr>
              <p:nvPr/>
            </p:nvCxnSpPr>
            <p:spPr>
              <a:xfrm>
                <a:off x="6512182" y="2174945"/>
                <a:ext cx="955217"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or: Elbow 36">
                <a:extLst>
                  <a:ext uri="{FF2B5EF4-FFF2-40B4-BE49-F238E27FC236}">
                    <a16:creationId xmlns:a16="http://schemas.microsoft.com/office/drawing/2014/main" id="{9094A19C-477F-C71B-64FE-3587D07CE02E}"/>
                  </a:ext>
                </a:extLst>
              </p:cNvPr>
              <p:cNvCxnSpPr>
                <a:cxnSpLocks/>
                <a:stCxn id="33" idx="3"/>
                <a:endCxn id="51" idx="0"/>
              </p:cNvCxnSpPr>
              <p:nvPr/>
            </p:nvCxnSpPr>
            <p:spPr>
              <a:xfrm>
                <a:off x="6512182" y="2174945"/>
                <a:ext cx="1509103"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5BB0868D-43F1-8A9B-E957-5CC31AEEDFFF}"/>
                  </a:ext>
                </a:extLst>
              </p:cNvPr>
              <p:cNvCxnSpPr>
                <a:cxnSpLocks/>
                <a:stCxn id="33" idx="3"/>
                <a:endCxn id="52" idx="0"/>
              </p:cNvCxnSpPr>
              <p:nvPr/>
            </p:nvCxnSpPr>
            <p:spPr>
              <a:xfrm>
                <a:off x="6512182" y="2174945"/>
                <a:ext cx="2062990"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nector: Elbow 38">
                <a:extLst>
                  <a:ext uri="{FF2B5EF4-FFF2-40B4-BE49-F238E27FC236}">
                    <a16:creationId xmlns:a16="http://schemas.microsoft.com/office/drawing/2014/main" id="{A7641D59-5E76-B8FB-054C-70880278E480}"/>
                  </a:ext>
                </a:extLst>
              </p:cNvPr>
              <p:cNvCxnSpPr>
                <a:cxnSpLocks/>
                <a:stCxn id="33" idx="3"/>
                <a:endCxn id="53" idx="0"/>
              </p:cNvCxnSpPr>
              <p:nvPr/>
            </p:nvCxnSpPr>
            <p:spPr>
              <a:xfrm>
                <a:off x="6512182" y="2174945"/>
                <a:ext cx="2616876"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459D0EF6-6B07-32B1-F616-78E5320A7229}"/>
                  </a:ext>
                </a:extLst>
              </p:cNvPr>
              <p:cNvCxnSpPr>
                <a:cxnSpLocks/>
                <a:stCxn id="33" idx="3"/>
                <a:endCxn id="54" idx="0"/>
              </p:cNvCxnSpPr>
              <p:nvPr/>
            </p:nvCxnSpPr>
            <p:spPr>
              <a:xfrm>
                <a:off x="6512182" y="2174945"/>
                <a:ext cx="3170762"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nector: Elbow 40">
                <a:extLst>
                  <a:ext uri="{FF2B5EF4-FFF2-40B4-BE49-F238E27FC236}">
                    <a16:creationId xmlns:a16="http://schemas.microsoft.com/office/drawing/2014/main" id="{763A52C1-A972-38F6-4416-200233183059}"/>
                  </a:ext>
                </a:extLst>
              </p:cNvPr>
              <p:cNvCxnSpPr>
                <a:cxnSpLocks/>
                <a:stCxn id="33" idx="3"/>
                <a:endCxn id="55" idx="0"/>
              </p:cNvCxnSpPr>
              <p:nvPr/>
            </p:nvCxnSpPr>
            <p:spPr>
              <a:xfrm>
                <a:off x="6512182" y="2174945"/>
                <a:ext cx="3724648"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2" name="Connector: Elbow 41">
                <a:extLst>
                  <a:ext uri="{FF2B5EF4-FFF2-40B4-BE49-F238E27FC236}">
                    <a16:creationId xmlns:a16="http://schemas.microsoft.com/office/drawing/2014/main" id="{D02771E1-4896-EA2F-5358-FDF5F655379F}"/>
                  </a:ext>
                </a:extLst>
              </p:cNvPr>
              <p:cNvCxnSpPr>
                <a:cxnSpLocks/>
                <a:stCxn id="34" idx="1"/>
                <a:endCxn id="55" idx="4"/>
              </p:cNvCxnSpPr>
              <p:nvPr/>
            </p:nvCxnSpPr>
            <p:spPr>
              <a:xfrm rot="10800000">
                <a:off x="10236830" y="2854326"/>
                <a:ext cx="239662"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3D40A0BA-5BCF-5F13-4E2C-83DA19B9B156}"/>
                  </a:ext>
                </a:extLst>
              </p:cNvPr>
              <p:cNvCxnSpPr>
                <a:cxnSpLocks/>
                <a:stCxn id="34" idx="1"/>
                <a:endCxn id="54" idx="4"/>
              </p:cNvCxnSpPr>
              <p:nvPr/>
            </p:nvCxnSpPr>
            <p:spPr>
              <a:xfrm rot="10800000">
                <a:off x="9682944" y="2854326"/>
                <a:ext cx="793548"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4" name="Connector: Elbow 43">
                <a:extLst>
                  <a:ext uri="{FF2B5EF4-FFF2-40B4-BE49-F238E27FC236}">
                    <a16:creationId xmlns:a16="http://schemas.microsoft.com/office/drawing/2014/main" id="{13E2A715-1CFD-FDA8-5F32-E2342AA206D7}"/>
                  </a:ext>
                </a:extLst>
              </p:cNvPr>
              <p:cNvCxnSpPr>
                <a:cxnSpLocks/>
                <a:stCxn id="34" idx="1"/>
                <a:endCxn id="53" idx="4"/>
              </p:cNvCxnSpPr>
              <p:nvPr/>
            </p:nvCxnSpPr>
            <p:spPr>
              <a:xfrm rot="10800000">
                <a:off x="9129058" y="2854326"/>
                <a:ext cx="1347434"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id="{F2992657-CE63-53F4-B262-A1534F84A019}"/>
                  </a:ext>
                </a:extLst>
              </p:cNvPr>
              <p:cNvCxnSpPr>
                <a:cxnSpLocks/>
                <a:stCxn id="34" idx="1"/>
                <a:endCxn id="52" idx="4"/>
              </p:cNvCxnSpPr>
              <p:nvPr/>
            </p:nvCxnSpPr>
            <p:spPr>
              <a:xfrm rot="10800000">
                <a:off x="8575172" y="2854326"/>
                <a:ext cx="1901320"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6" name="Connector: Elbow 45">
                <a:extLst>
                  <a:ext uri="{FF2B5EF4-FFF2-40B4-BE49-F238E27FC236}">
                    <a16:creationId xmlns:a16="http://schemas.microsoft.com/office/drawing/2014/main" id="{FFDAD701-8E2D-AD7F-1D29-CB778E4A1D27}"/>
                  </a:ext>
                </a:extLst>
              </p:cNvPr>
              <p:cNvCxnSpPr>
                <a:cxnSpLocks/>
                <a:stCxn id="34" idx="1"/>
                <a:endCxn id="51" idx="4"/>
              </p:cNvCxnSpPr>
              <p:nvPr/>
            </p:nvCxnSpPr>
            <p:spPr>
              <a:xfrm rot="10800000">
                <a:off x="8021286" y="2854326"/>
                <a:ext cx="2455207"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7" name="Connector: Elbow 46">
                <a:extLst>
                  <a:ext uri="{FF2B5EF4-FFF2-40B4-BE49-F238E27FC236}">
                    <a16:creationId xmlns:a16="http://schemas.microsoft.com/office/drawing/2014/main" id="{3875804F-152C-F3D8-DB72-443B03944495}"/>
                  </a:ext>
                </a:extLst>
              </p:cNvPr>
              <p:cNvCxnSpPr>
                <a:cxnSpLocks/>
                <a:stCxn id="34" idx="1"/>
                <a:endCxn id="50" idx="4"/>
              </p:cNvCxnSpPr>
              <p:nvPr/>
            </p:nvCxnSpPr>
            <p:spPr>
              <a:xfrm rot="10800000">
                <a:off x="7467400" y="2854326"/>
                <a:ext cx="3009093"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8" name="Connector: Elbow 47">
                <a:extLst>
                  <a:ext uri="{FF2B5EF4-FFF2-40B4-BE49-F238E27FC236}">
                    <a16:creationId xmlns:a16="http://schemas.microsoft.com/office/drawing/2014/main" id="{E9A46289-0E6D-68EF-56AA-D800EF7EAFB5}"/>
                  </a:ext>
                </a:extLst>
              </p:cNvPr>
              <p:cNvCxnSpPr>
                <a:cxnSpLocks/>
                <a:stCxn id="34" idx="1"/>
                <a:endCxn id="49" idx="4"/>
              </p:cNvCxnSpPr>
              <p:nvPr/>
            </p:nvCxnSpPr>
            <p:spPr>
              <a:xfrm rot="10800000">
                <a:off x="6913514" y="2854326"/>
                <a:ext cx="3562979"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9370DC97-6E34-F4F5-C325-6D36ABDD81E2}"/>
                    </a:ext>
                  </a:extLst>
                </p:cNvPr>
                <p:cNvSpPr txBox="1"/>
                <p:nvPr/>
              </p:nvSpPr>
              <p:spPr>
                <a:xfrm>
                  <a:off x="7255747" y="3134469"/>
                  <a:ext cx="2534284" cy="737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b="0" i="1" smtClean="0">
                                <a:latin typeface="Cambria Math" panose="02040503050406030204" pitchFamily="18" charset="0"/>
                              </a:rPr>
                            </m:ctrlPr>
                          </m:accPr>
                          <m:e>
                            <m:r>
                              <m:rPr>
                                <m:sty m:val="p"/>
                              </m:rPr>
                              <a:rPr lang="en-GB" sz="2000" b="0" i="0" smtClean="0">
                                <a:latin typeface="Cambria Math" panose="02040503050406030204" pitchFamily="18" charset="0"/>
                              </a:rPr>
                              <m:t>ITD</m:t>
                            </m:r>
                          </m:e>
                        </m:acc>
                        <m:r>
                          <a:rPr lang="en-GB" sz="2000" b="0" i="1" smtClean="0">
                            <a:latin typeface="Cambria Math" panose="02040503050406030204" pitchFamily="18" charset="0"/>
                          </a:rPr>
                          <m:t>=</m:t>
                        </m:r>
                        <m:r>
                          <a:rPr lang="en-GB" sz="2000" b="0" i="1" smtClean="0">
                            <a:latin typeface="Cambria Math" panose="02040503050406030204" pitchFamily="18" charset="0"/>
                          </a:rPr>
                          <m:t>𝑓</m:t>
                        </m:r>
                        <m:r>
                          <a:rPr lang="en-GB" sz="2000" b="0" i="1" smtClean="0">
                            <a:latin typeface="Cambria Math" panose="02040503050406030204" pitchFamily="18" charset="0"/>
                          </a:rPr>
                          <m:t>(</m:t>
                        </m:r>
                        <m:f>
                          <m:fPr>
                            <m:ctrlPr>
                              <a:rPr lang="en-GB" sz="2000" b="0" i="1" smtClean="0">
                                <a:latin typeface="Cambria Math" panose="02040503050406030204" pitchFamily="18" charset="0"/>
                                <a:ea typeface="Cambria Math" panose="02040503050406030204" pitchFamily="18" charset="0"/>
                              </a:rPr>
                            </m:ctrlPr>
                          </m:fPr>
                          <m:num>
                            <m:nary>
                              <m:naryPr>
                                <m:chr m:val="∑"/>
                                <m:subHide m:val="on"/>
                                <m:supHide m:val="on"/>
                                <m:ctrlPr>
                                  <a:rPr lang="en-GB" sz="2000" i="1" smtClean="0">
                                    <a:solidFill>
                                      <a:schemeClr val="tx1"/>
                                    </a:solidFill>
                                    <a:latin typeface="Cambria Math" panose="02040503050406030204" pitchFamily="18" charset="0"/>
                                    <a:ea typeface="Cambria Math" panose="02040503050406030204" pitchFamily="18" charset="0"/>
                                  </a:rPr>
                                </m:ctrlPr>
                              </m:naryPr>
                              <m:sub/>
                              <m:sup/>
                              <m:e>
                                <m:r>
                                  <a:rPr lang="en-GB" sz="2000" i="1" smtClean="0">
                                    <a:solidFill>
                                      <a:srgbClr val="FFC000"/>
                                    </a:solidFill>
                                    <a:latin typeface="Cambria Math" panose="02040503050406030204" pitchFamily="18" charset="0"/>
                                    <a:ea typeface="Cambria Math" panose="02040503050406030204" pitchFamily="18" charset="0"/>
                                  </a:rPr>
                                  <m:t>∎</m:t>
                                </m:r>
                              </m:e>
                            </m:nary>
                            <m:r>
                              <a:rPr lang="en-GB" sz="2000" b="0" i="1" smtClean="0">
                                <a:solidFill>
                                  <a:schemeClr val="tx1"/>
                                </a:solidFill>
                                <a:latin typeface="Cambria Math" panose="02040503050406030204" pitchFamily="18" charset="0"/>
                                <a:ea typeface="Cambria Math" panose="02040503050406030204" pitchFamily="18" charset="0"/>
                              </a:rPr>
                              <m:t>−</m:t>
                            </m:r>
                            <m:nary>
                              <m:naryPr>
                                <m:chr m:val="∑"/>
                                <m:subHide m:val="on"/>
                                <m:supHide m:val="on"/>
                                <m:ctrlPr>
                                  <a:rPr lang="en-GB" sz="2000" i="1">
                                    <a:latin typeface="Cambria Math" panose="02040503050406030204" pitchFamily="18" charset="0"/>
                                    <a:ea typeface="Cambria Math" panose="02040503050406030204" pitchFamily="18" charset="0"/>
                                  </a:rPr>
                                </m:ctrlPr>
                              </m:naryPr>
                              <m:sub/>
                              <m:sup/>
                              <m:e>
                                <m:r>
                                  <a:rPr lang="en-GB" sz="2000" i="1">
                                    <a:solidFill>
                                      <a:srgbClr val="00B0F0"/>
                                    </a:solidFill>
                                    <a:latin typeface="Cambria Math" panose="02040503050406030204" pitchFamily="18" charset="0"/>
                                    <a:ea typeface="Cambria Math" panose="02040503050406030204" pitchFamily="18" charset="0"/>
                                  </a:rPr>
                                  <m:t>∎</m:t>
                                </m:r>
                              </m:e>
                            </m:nary>
                          </m:num>
                          <m:den>
                            <m:nary>
                              <m:naryPr>
                                <m:chr m:val="∑"/>
                                <m:subHide m:val="on"/>
                                <m:supHide m:val="on"/>
                                <m:ctrlPr>
                                  <a:rPr lang="en-GB" sz="2000" i="1" smtClean="0">
                                    <a:latin typeface="Cambria Math" panose="02040503050406030204" pitchFamily="18" charset="0"/>
                                    <a:ea typeface="Cambria Math" panose="02040503050406030204" pitchFamily="18" charset="0"/>
                                  </a:rPr>
                                </m:ctrlPr>
                              </m:naryPr>
                              <m:sub/>
                              <m:sup/>
                              <m:e>
                                <m:r>
                                  <a:rPr lang="en-GB" sz="2000" i="1" smtClean="0">
                                    <a:solidFill>
                                      <a:srgbClr val="FFC000"/>
                                    </a:solidFill>
                                    <a:latin typeface="Cambria Math" panose="02040503050406030204" pitchFamily="18" charset="0"/>
                                    <a:ea typeface="Cambria Math" panose="02040503050406030204" pitchFamily="18" charset="0"/>
                                  </a:rPr>
                                  <m:t>∎</m:t>
                                </m:r>
                              </m:e>
                            </m:nary>
                            <m:r>
                              <a:rPr lang="en-GB" sz="2000" b="0" i="1" smtClean="0">
                                <a:latin typeface="Cambria Math" panose="02040503050406030204" pitchFamily="18" charset="0"/>
                                <a:ea typeface="Cambria Math" panose="02040503050406030204" pitchFamily="18" charset="0"/>
                              </a:rPr>
                              <m:t>+</m:t>
                            </m:r>
                            <m:nary>
                              <m:naryPr>
                                <m:chr m:val="∑"/>
                                <m:subHide m:val="on"/>
                                <m:supHide m:val="on"/>
                                <m:ctrlPr>
                                  <a:rPr lang="en-GB" sz="2000" i="1" smtClean="0">
                                    <a:latin typeface="Cambria Math" panose="02040503050406030204" pitchFamily="18" charset="0"/>
                                    <a:ea typeface="Cambria Math" panose="02040503050406030204" pitchFamily="18" charset="0"/>
                                  </a:rPr>
                                </m:ctrlPr>
                              </m:naryPr>
                              <m:sub/>
                              <m:sup/>
                              <m:e>
                                <m:r>
                                  <a:rPr lang="en-GB" sz="2000" i="1">
                                    <a:solidFill>
                                      <a:srgbClr val="00B0F0"/>
                                    </a:solidFill>
                                    <a:latin typeface="Cambria Math" panose="02040503050406030204" pitchFamily="18" charset="0"/>
                                    <a:ea typeface="Cambria Math" panose="02040503050406030204" pitchFamily="18" charset="0"/>
                                  </a:rPr>
                                  <m:t>∎</m:t>
                                </m:r>
                              </m:e>
                            </m:nary>
                          </m:den>
                        </m:f>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56" name="TextBox 55">
                  <a:extLst>
                    <a:ext uri="{FF2B5EF4-FFF2-40B4-BE49-F238E27FC236}">
                      <a16:creationId xmlns:a16="http://schemas.microsoft.com/office/drawing/2014/main" id="{9370DC97-6E34-F4F5-C325-6D36ABDD81E2}"/>
                    </a:ext>
                  </a:extLst>
                </p:cNvPr>
                <p:cNvSpPr txBox="1">
                  <a:spLocks noRot="1" noChangeAspect="1" noMove="1" noResize="1" noEditPoints="1" noAdjustHandles="1" noChangeArrowheads="1" noChangeShapeType="1" noTextEdit="1"/>
                </p:cNvSpPr>
                <p:nvPr/>
              </p:nvSpPr>
              <p:spPr>
                <a:xfrm>
                  <a:off x="7255747" y="3134469"/>
                  <a:ext cx="2534284" cy="737766"/>
                </a:xfrm>
                <a:prstGeom prst="rect">
                  <a:avLst/>
                </a:prstGeom>
                <a:blipFill>
                  <a:blip r:embed="rId7"/>
                  <a:stretch>
                    <a:fillRect/>
                  </a:stretch>
                </a:blipFill>
              </p:spPr>
              <p:txBody>
                <a:bodyPr/>
                <a:lstStyle/>
                <a:p>
                  <a:r>
                    <a:rPr lang="en-GB">
                      <a:noFill/>
                    </a:rPr>
                    <a:t> </a:t>
                  </a:r>
                </a:p>
              </p:txBody>
            </p:sp>
          </mc:Fallback>
        </mc:AlternateContent>
        <p:sp>
          <p:nvSpPr>
            <p:cNvPr id="57" name="TextBox 56">
              <a:extLst>
                <a:ext uri="{FF2B5EF4-FFF2-40B4-BE49-F238E27FC236}">
                  <a16:creationId xmlns:a16="http://schemas.microsoft.com/office/drawing/2014/main" id="{43B4A723-3669-420A-5A5A-5B28763676F2}"/>
                </a:ext>
              </a:extLst>
            </p:cNvPr>
            <p:cNvSpPr txBox="1"/>
            <p:nvPr/>
          </p:nvSpPr>
          <p:spPr>
            <a:xfrm>
              <a:off x="10039059" y="3303297"/>
              <a:ext cx="1313308" cy="400110"/>
            </a:xfrm>
            <a:prstGeom prst="rect">
              <a:avLst/>
            </a:prstGeom>
            <a:noFill/>
          </p:spPr>
          <p:txBody>
            <a:bodyPr wrap="none" rtlCol="0">
              <a:spAutoFit/>
            </a:bodyPr>
            <a:lstStyle/>
            <a:p>
              <a:r>
                <a:rPr lang="en-GB" sz="2000" dirty="0"/>
                <a:t>Regression</a:t>
              </a:r>
            </a:p>
          </p:txBody>
        </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3E10AD9-B0B9-8E8C-3EE8-D97A53571988}"/>
                  </a:ext>
                </a:extLst>
              </p:cNvPr>
              <p:cNvSpPr txBox="1"/>
              <p:nvPr/>
            </p:nvSpPr>
            <p:spPr>
              <a:xfrm>
                <a:off x="7097111" y="1621174"/>
                <a:ext cx="2690972" cy="4081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2000" b="0" i="1" smtClean="0">
                              <a:latin typeface="Cambria Math" panose="02040503050406030204" pitchFamily="18" charset="0"/>
                            </a:rPr>
                          </m:ctrlPr>
                        </m:accPr>
                        <m:e>
                          <m:r>
                            <m:rPr>
                              <m:sty m:val="p"/>
                            </m:rPr>
                            <a:rPr lang="en-GB" sz="2000" b="0" i="0" smtClean="0">
                              <a:solidFill>
                                <a:srgbClr val="FF0000"/>
                              </a:solidFill>
                              <a:latin typeface="Cambria Math" panose="02040503050406030204" pitchFamily="18" charset="0"/>
                            </a:rPr>
                            <m:t>ITD</m:t>
                          </m:r>
                        </m:e>
                      </m:acc>
                      <m:r>
                        <a:rPr lang="en-GB" sz="2000" b="0" i="1" smtClean="0">
                          <a:latin typeface="Cambria Math" panose="02040503050406030204" pitchFamily="18" charset="0"/>
                        </a:rPr>
                        <m:t>=</m:t>
                      </m:r>
                      <m:r>
                        <a:rPr lang="en-GB" sz="2000" b="0" i="1" smtClean="0">
                          <a:latin typeface="Cambria Math" panose="02040503050406030204" pitchFamily="18" charset="0"/>
                        </a:rPr>
                        <m:t>𝑓</m:t>
                      </m:r>
                      <m:r>
                        <a:rPr lang="en-GB" sz="2000" b="0" i="1" smtClean="0">
                          <a:latin typeface="Cambria Math" panose="02040503050406030204" pitchFamily="18" charset="0"/>
                        </a:rPr>
                        <m:t>(</m:t>
                      </m:r>
                      <m:r>
                        <m:rPr>
                          <m:sty m:val="p"/>
                        </m:rPr>
                        <a:rPr lang="en-GB" sz="2000" b="0" i="0" smtClean="0">
                          <a:latin typeface="Cambria Math" panose="02040503050406030204" pitchFamily="18" charset="0"/>
                        </a:rPr>
                        <m:t>argma</m:t>
                      </m:r>
                      <m:sSub>
                        <m:sSubPr>
                          <m:ctrlPr>
                            <a:rPr lang="en-GB" sz="2000" b="0" i="1" smtClean="0">
                              <a:latin typeface="Cambria Math" panose="02040503050406030204" pitchFamily="18" charset="0"/>
                            </a:rPr>
                          </m:ctrlPr>
                        </m:sSubPr>
                        <m:e>
                          <m:r>
                            <m:rPr>
                              <m:sty m:val="p"/>
                            </m:rPr>
                            <a:rPr lang="en-GB" sz="2000" b="0" i="0" smtClean="0">
                              <a:latin typeface="Cambria Math" panose="02040503050406030204" pitchFamily="18" charset="0"/>
                            </a:rPr>
                            <m:t>x</m:t>
                          </m:r>
                        </m:e>
                        <m:sub>
                          <m:r>
                            <a:rPr lang="en-GB" sz="2000" b="0" i="1" smtClean="0">
                              <a:latin typeface="Cambria Math" panose="02040503050406030204" pitchFamily="18" charset="0"/>
                            </a:rPr>
                            <m:t>𝑖</m:t>
                          </m:r>
                        </m:sub>
                      </m:sSub>
                      <m:r>
                        <a:rPr lang="en-GB" sz="2000" i="1" smtClean="0">
                          <a:solidFill>
                            <a:schemeClr val="accent6">
                              <a:lumMod val="60000"/>
                              <a:lumOff val="40000"/>
                            </a:schemeClr>
                          </a:solidFill>
                          <a:latin typeface="Cambria Math" panose="02040503050406030204" pitchFamily="18" charset="0"/>
                          <a:ea typeface="Cambria Math" panose="02040503050406030204" pitchFamily="18" charset="0"/>
                        </a:rPr>
                        <m:t>∎</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59" name="TextBox 58">
                <a:extLst>
                  <a:ext uri="{FF2B5EF4-FFF2-40B4-BE49-F238E27FC236}">
                    <a16:creationId xmlns:a16="http://schemas.microsoft.com/office/drawing/2014/main" id="{43E10AD9-B0B9-8E8C-3EE8-D97A53571988}"/>
                  </a:ext>
                </a:extLst>
              </p:cNvPr>
              <p:cNvSpPr txBox="1">
                <a:spLocks noRot="1" noChangeAspect="1" noMove="1" noResize="1" noEditPoints="1" noAdjustHandles="1" noChangeArrowheads="1" noChangeShapeType="1" noTextEdit="1"/>
              </p:cNvSpPr>
              <p:nvPr/>
            </p:nvSpPr>
            <p:spPr>
              <a:xfrm>
                <a:off x="7097111" y="1621174"/>
                <a:ext cx="2690972" cy="408189"/>
              </a:xfrm>
              <a:prstGeom prst="rect">
                <a:avLst/>
              </a:prstGeom>
              <a:blipFill>
                <a:blip r:embed="rId8"/>
                <a:stretch>
                  <a:fillRect t="-8955" b="-14925"/>
                </a:stretch>
              </a:blipFill>
            </p:spPr>
            <p:txBody>
              <a:bodyPr/>
              <a:lstStyle/>
              <a:p>
                <a:r>
                  <a:rPr lang="en-GB">
                    <a:noFill/>
                  </a:rPr>
                  <a:t> </a:t>
                </a:r>
              </a:p>
            </p:txBody>
          </p:sp>
        </mc:Fallback>
      </mc:AlternateContent>
      <p:grpSp>
        <p:nvGrpSpPr>
          <p:cNvPr id="91" name="Group 90">
            <a:extLst>
              <a:ext uri="{FF2B5EF4-FFF2-40B4-BE49-F238E27FC236}">
                <a16:creationId xmlns:a16="http://schemas.microsoft.com/office/drawing/2014/main" id="{E11671AC-3C44-9CDC-FDE6-3209555FF3C4}"/>
              </a:ext>
            </a:extLst>
          </p:cNvPr>
          <p:cNvGrpSpPr/>
          <p:nvPr/>
        </p:nvGrpSpPr>
        <p:grpSpPr>
          <a:xfrm>
            <a:off x="2220927" y="4520310"/>
            <a:ext cx="6621959" cy="1900096"/>
            <a:chOff x="1518032" y="4520310"/>
            <a:chExt cx="6621959" cy="1900096"/>
          </a:xfrm>
        </p:grpSpPr>
        <p:sp>
          <p:nvSpPr>
            <p:cNvPr id="61" name="Oval 60">
              <a:extLst>
                <a:ext uri="{FF2B5EF4-FFF2-40B4-BE49-F238E27FC236}">
                  <a16:creationId xmlns:a16="http://schemas.microsoft.com/office/drawing/2014/main" id="{2E6A7519-FC87-79EF-F178-B91ED726F799}"/>
                </a:ext>
              </a:extLst>
            </p:cNvPr>
            <p:cNvSpPr/>
            <p:nvPr/>
          </p:nvSpPr>
          <p:spPr>
            <a:xfrm>
              <a:off x="2852947" y="4520310"/>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2" name="Oval 61">
              <a:extLst>
                <a:ext uri="{FF2B5EF4-FFF2-40B4-BE49-F238E27FC236}">
                  <a16:creationId xmlns:a16="http://schemas.microsoft.com/office/drawing/2014/main" id="{F3C0F845-CE4A-F80B-7F4D-58EAAAAD79CF}"/>
                </a:ext>
              </a:extLst>
            </p:cNvPr>
            <p:cNvSpPr/>
            <p:nvPr/>
          </p:nvSpPr>
          <p:spPr>
            <a:xfrm>
              <a:off x="2852946" y="4759972"/>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3" name="Oval 62">
              <a:extLst>
                <a:ext uri="{FF2B5EF4-FFF2-40B4-BE49-F238E27FC236}">
                  <a16:creationId xmlns:a16="http://schemas.microsoft.com/office/drawing/2014/main" id="{E4D1A17F-15EE-38C3-11E1-E77A58597EB7}"/>
                </a:ext>
              </a:extLst>
            </p:cNvPr>
            <p:cNvSpPr/>
            <p:nvPr/>
          </p:nvSpPr>
          <p:spPr>
            <a:xfrm>
              <a:off x="2852946" y="4999634"/>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4" name="Oval 63">
              <a:extLst>
                <a:ext uri="{FF2B5EF4-FFF2-40B4-BE49-F238E27FC236}">
                  <a16:creationId xmlns:a16="http://schemas.microsoft.com/office/drawing/2014/main" id="{445D1B88-4BF1-9630-4ED5-E37A173C6344}"/>
                </a:ext>
              </a:extLst>
            </p:cNvPr>
            <p:cNvSpPr/>
            <p:nvPr/>
          </p:nvSpPr>
          <p:spPr>
            <a:xfrm>
              <a:off x="2852945" y="5239296"/>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5" name="Oval 64">
              <a:extLst>
                <a:ext uri="{FF2B5EF4-FFF2-40B4-BE49-F238E27FC236}">
                  <a16:creationId xmlns:a16="http://schemas.microsoft.com/office/drawing/2014/main" id="{696B090A-EB80-487A-760F-E21143333B30}"/>
                </a:ext>
              </a:extLst>
            </p:cNvPr>
            <p:cNvSpPr/>
            <p:nvPr/>
          </p:nvSpPr>
          <p:spPr>
            <a:xfrm>
              <a:off x="2852944" y="5478958"/>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6" name="Oval 65">
              <a:extLst>
                <a:ext uri="{FF2B5EF4-FFF2-40B4-BE49-F238E27FC236}">
                  <a16:creationId xmlns:a16="http://schemas.microsoft.com/office/drawing/2014/main" id="{342F97CD-0E2D-3647-989F-8245F33CC1B9}"/>
                </a:ext>
              </a:extLst>
            </p:cNvPr>
            <p:cNvSpPr/>
            <p:nvPr/>
          </p:nvSpPr>
          <p:spPr>
            <a:xfrm>
              <a:off x="2852943" y="5701420"/>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7" name="Oval 66">
              <a:extLst>
                <a:ext uri="{FF2B5EF4-FFF2-40B4-BE49-F238E27FC236}">
                  <a16:creationId xmlns:a16="http://schemas.microsoft.com/office/drawing/2014/main" id="{80C0E2C3-155D-8E12-828C-73BEB270A7B2}"/>
                </a:ext>
              </a:extLst>
            </p:cNvPr>
            <p:cNvSpPr/>
            <p:nvPr/>
          </p:nvSpPr>
          <p:spPr>
            <a:xfrm>
              <a:off x="2855265" y="5941081"/>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8" name="Oval 67">
              <a:extLst>
                <a:ext uri="{FF2B5EF4-FFF2-40B4-BE49-F238E27FC236}">
                  <a16:creationId xmlns:a16="http://schemas.microsoft.com/office/drawing/2014/main" id="{7E7099D0-47D9-2684-C5FB-B6FB8B8DFA4C}"/>
                </a:ext>
              </a:extLst>
            </p:cNvPr>
            <p:cNvSpPr/>
            <p:nvPr/>
          </p:nvSpPr>
          <p:spPr>
            <a:xfrm>
              <a:off x="4685791" y="4520310"/>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9" name="Oval 68">
              <a:extLst>
                <a:ext uri="{FF2B5EF4-FFF2-40B4-BE49-F238E27FC236}">
                  <a16:creationId xmlns:a16="http://schemas.microsoft.com/office/drawing/2014/main" id="{9A2B2FC3-8142-F8E8-1865-CF40A366A0C4}"/>
                </a:ext>
              </a:extLst>
            </p:cNvPr>
            <p:cNvSpPr/>
            <p:nvPr/>
          </p:nvSpPr>
          <p:spPr>
            <a:xfrm>
              <a:off x="4685790" y="4759972"/>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70" name="Oval 69">
              <a:extLst>
                <a:ext uri="{FF2B5EF4-FFF2-40B4-BE49-F238E27FC236}">
                  <a16:creationId xmlns:a16="http://schemas.microsoft.com/office/drawing/2014/main" id="{9926216A-2EEB-15B2-7108-07C2A0A99D37}"/>
                </a:ext>
              </a:extLst>
            </p:cNvPr>
            <p:cNvSpPr/>
            <p:nvPr/>
          </p:nvSpPr>
          <p:spPr>
            <a:xfrm>
              <a:off x="4685790" y="4999634"/>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71" name="Oval 70">
              <a:extLst>
                <a:ext uri="{FF2B5EF4-FFF2-40B4-BE49-F238E27FC236}">
                  <a16:creationId xmlns:a16="http://schemas.microsoft.com/office/drawing/2014/main" id="{405C9FB7-8338-7672-83DB-89837BECBCA1}"/>
                </a:ext>
              </a:extLst>
            </p:cNvPr>
            <p:cNvSpPr/>
            <p:nvPr/>
          </p:nvSpPr>
          <p:spPr>
            <a:xfrm>
              <a:off x="4685789" y="5239296"/>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72" name="Oval 71">
              <a:extLst>
                <a:ext uri="{FF2B5EF4-FFF2-40B4-BE49-F238E27FC236}">
                  <a16:creationId xmlns:a16="http://schemas.microsoft.com/office/drawing/2014/main" id="{093E0B3D-41E2-1232-26A2-228D7E22FEC0}"/>
                </a:ext>
              </a:extLst>
            </p:cNvPr>
            <p:cNvSpPr/>
            <p:nvPr/>
          </p:nvSpPr>
          <p:spPr>
            <a:xfrm>
              <a:off x="4685788" y="5478958"/>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73" name="Oval 72">
              <a:extLst>
                <a:ext uri="{FF2B5EF4-FFF2-40B4-BE49-F238E27FC236}">
                  <a16:creationId xmlns:a16="http://schemas.microsoft.com/office/drawing/2014/main" id="{A6FB1C0F-BA68-34DD-71B3-3288F1D77CDB}"/>
                </a:ext>
              </a:extLst>
            </p:cNvPr>
            <p:cNvSpPr/>
            <p:nvPr/>
          </p:nvSpPr>
          <p:spPr>
            <a:xfrm>
              <a:off x="4685787" y="5701420"/>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74" name="Oval 73">
              <a:extLst>
                <a:ext uri="{FF2B5EF4-FFF2-40B4-BE49-F238E27FC236}">
                  <a16:creationId xmlns:a16="http://schemas.microsoft.com/office/drawing/2014/main" id="{9B7F2030-315B-C144-10FC-FC37279D5D08}"/>
                </a:ext>
              </a:extLst>
            </p:cNvPr>
            <p:cNvSpPr/>
            <p:nvPr/>
          </p:nvSpPr>
          <p:spPr>
            <a:xfrm>
              <a:off x="4688109" y="5941081"/>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76" name="Straight Arrow Connector 75">
              <a:extLst>
                <a:ext uri="{FF2B5EF4-FFF2-40B4-BE49-F238E27FC236}">
                  <a16:creationId xmlns:a16="http://schemas.microsoft.com/office/drawing/2014/main" id="{1A96CE77-FE1A-CCE5-9A49-E57D05BD3AD0}"/>
                </a:ext>
              </a:extLst>
            </p:cNvPr>
            <p:cNvCxnSpPr/>
            <p:nvPr/>
          </p:nvCxnSpPr>
          <p:spPr>
            <a:xfrm>
              <a:off x="3582450" y="5503024"/>
              <a:ext cx="853440" cy="0"/>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77" name="Straight Arrow Connector 76">
              <a:extLst>
                <a:ext uri="{FF2B5EF4-FFF2-40B4-BE49-F238E27FC236}">
                  <a16:creationId xmlns:a16="http://schemas.microsoft.com/office/drawing/2014/main" id="{177091BC-BE0E-16EC-9437-5FCA6FF94570}"/>
                </a:ext>
              </a:extLst>
            </p:cNvPr>
            <p:cNvCxnSpPr>
              <a:cxnSpLocks/>
            </p:cNvCxnSpPr>
            <p:nvPr/>
          </p:nvCxnSpPr>
          <p:spPr>
            <a:xfrm flipV="1">
              <a:off x="3582450" y="5217529"/>
              <a:ext cx="853440" cy="566229"/>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79" name="Straight Arrow Connector 78">
              <a:extLst>
                <a:ext uri="{FF2B5EF4-FFF2-40B4-BE49-F238E27FC236}">
                  <a16:creationId xmlns:a16="http://schemas.microsoft.com/office/drawing/2014/main" id="{F5E84155-440E-77A4-81A9-883BEBE6B760}"/>
                </a:ext>
              </a:extLst>
            </p:cNvPr>
            <p:cNvCxnSpPr>
              <a:cxnSpLocks/>
            </p:cNvCxnSpPr>
            <p:nvPr/>
          </p:nvCxnSpPr>
          <p:spPr>
            <a:xfrm>
              <a:off x="3573620" y="5217529"/>
              <a:ext cx="841315" cy="566229"/>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sp>
          <p:nvSpPr>
            <p:cNvPr id="86" name="TextBox 85">
              <a:extLst>
                <a:ext uri="{FF2B5EF4-FFF2-40B4-BE49-F238E27FC236}">
                  <a16:creationId xmlns:a16="http://schemas.microsoft.com/office/drawing/2014/main" id="{E706623E-518F-0A46-3648-44420907C2A2}"/>
                </a:ext>
              </a:extLst>
            </p:cNvPr>
            <p:cNvSpPr txBox="1"/>
            <p:nvPr/>
          </p:nvSpPr>
          <p:spPr>
            <a:xfrm>
              <a:off x="5683293" y="5281902"/>
              <a:ext cx="2456698" cy="400110"/>
            </a:xfrm>
            <a:prstGeom prst="rect">
              <a:avLst/>
            </a:prstGeom>
            <a:noFill/>
          </p:spPr>
          <p:txBody>
            <a:bodyPr wrap="none" rtlCol="0">
              <a:spAutoFit/>
            </a:bodyPr>
            <a:lstStyle/>
            <a:p>
              <a:r>
                <a:rPr lang="en-GB" sz="2000" dirty="0"/>
                <a:t>Multiclass perceptron</a:t>
              </a:r>
            </a:p>
          </p:txBody>
        </p:sp>
        <p:sp>
          <p:nvSpPr>
            <p:cNvPr id="87" name="TextBox 86">
              <a:extLst>
                <a:ext uri="{FF2B5EF4-FFF2-40B4-BE49-F238E27FC236}">
                  <a16:creationId xmlns:a16="http://schemas.microsoft.com/office/drawing/2014/main" id="{0F6A7B9C-7AC2-C8F2-8A6B-22E85C4E06B5}"/>
                </a:ext>
              </a:extLst>
            </p:cNvPr>
            <p:cNvSpPr txBox="1"/>
            <p:nvPr/>
          </p:nvSpPr>
          <p:spPr>
            <a:xfrm>
              <a:off x="1518032" y="4520310"/>
              <a:ext cx="1120756" cy="369332"/>
            </a:xfrm>
            <a:prstGeom prst="rect">
              <a:avLst/>
            </a:prstGeom>
            <a:noFill/>
          </p:spPr>
          <p:txBody>
            <a:bodyPr wrap="none" rtlCol="0">
              <a:spAutoFit/>
            </a:bodyPr>
            <a:lstStyle/>
            <a:p>
              <a:r>
                <a:rPr lang="en-GB" dirty="0"/>
                <a:t>Prefer left</a:t>
              </a:r>
            </a:p>
          </p:txBody>
        </p:sp>
        <p:sp>
          <p:nvSpPr>
            <p:cNvPr id="88" name="TextBox 87">
              <a:extLst>
                <a:ext uri="{FF2B5EF4-FFF2-40B4-BE49-F238E27FC236}">
                  <a16:creationId xmlns:a16="http://schemas.microsoft.com/office/drawing/2014/main" id="{72D997AC-76C1-932A-BF7E-64CD540199E8}"/>
                </a:ext>
              </a:extLst>
            </p:cNvPr>
            <p:cNvSpPr txBox="1"/>
            <p:nvPr/>
          </p:nvSpPr>
          <p:spPr>
            <a:xfrm>
              <a:off x="1518032" y="6051074"/>
              <a:ext cx="1245726" cy="369332"/>
            </a:xfrm>
            <a:prstGeom prst="rect">
              <a:avLst/>
            </a:prstGeom>
            <a:noFill/>
          </p:spPr>
          <p:txBody>
            <a:bodyPr wrap="none" rtlCol="0">
              <a:spAutoFit/>
            </a:bodyPr>
            <a:lstStyle/>
            <a:p>
              <a:r>
                <a:rPr lang="en-GB" dirty="0"/>
                <a:t>Prefer right</a:t>
              </a:r>
            </a:p>
          </p:txBody>
        </p:sp>
        <p:cxnSp>
          <p:nvCxnSpPr>
            <p:cNvPr id="90" name="Straight Arrow Connector 89">
              <a:extLst>
                <a:ext uri="{FF2B5EF4-FFF2-40B4-BE49-F238E27FC236}">
                  <a16:creationId xmlns:a16="http://schemas.microsoft.com/office/drawing/2014/main" id="{26869E4D-6C1A-F994-5E13-F1482DAB2FFB}"/>
                </a:ext>
              </a:extLst>
            </p:cNvPr>
            <p:cNvCxnSpPr>
              <a:cxnSpLocks/>
            </p:cNvCxnSpPr>
            <p:nvPr/>
          </p:nvCxnSpPr>
          <p:spPr>
            <a:xfrm>
              <a:off x="2078410" y="4953238"/>
              <a:ext cx="0" cy="1051439"/>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358256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Maximum likelihood and Bayesian estimators</a:t>
            </a:r>
          </a:p>
        </p:txBody>
      </p:sp>
      <p:pic>
        <p:nvPicPr>
          <p:cNvPr id="5" name="Video 4">
            <a:hlinkClick r:id="" action="ppaction://media"/>
            <a:extLst>
              <a:ext uri="{FF2B5EF4-FFF2-40B4-BE49-F238E27FC236}">
                <a16:creationId xmlns:a16="http://schemas.microsoft.com/office/drawing/2014/main" id="{CDBBD9B5-88C2-80EB-E9B2-9980AF5EC90E}"/>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pic>
        <p:nvPicPr>
          <p:cNvPr id="2" name="Picture 1">
            <a:extLst>
              <a:ext uri="{FF2B5EF4-FFF2-40B4-BE49-F238E27FC236}">
                <a16:creationId xmlns:a16="http://schemas.microsoft.com/office/drawing/2014/main" id="{68328B8F-71A1-AA15-7E0B-7B28E4C677DF}"/>
              </a:ext>
            </a:extLst>
          </p:cNvPr>
          <p:cNvPicPr>
            <a:picLocks noChangeAspect="1"/>
          </p:cNvPicPr>
          <p:nvPr/>
        </p:nvPicPr>
        <p:blipFill>
          <a:blip r:embed="rId6"/>
          <a:stretch>
            <a:fillRect/>
          </a:stretch>
        </p:blipFill>
        <p:spPr>
          <a:xfrm>
            <a:off x="9265748" y="2259082"/>
            <a:ext cx="2680487" cy="1993182"/>
          </a:xfrm>
          <a:prstGeom prst="rect">
            <a:avLst/>
          </a:prstGeom>
        </p:spPr>
      </p:pic>
      <p:grpSp>
        <p:nvGrpSpPr>
          <p:cNvPr id="3" name="Group 2">
            <a:extLst>
              <a:ext uri="{FF2B5EF4-FFF2-40B4-BE49-F238E27FC236}">
                <a16:creationId xmlns:a16="http://schemas.microsoft.com/office/drawing/2014/main" id="{867D5E7A-37AF-8566-3517-974A62433954}"/>
              </a:ext>
            </a:extLst>
          </p:cNvPr>
          <p:cNvGrpSpPr/>
          <p:nvPr/>
        </p:nvGrpSpPr>
        <p:grpSpPr>
          <a:xfrm>
            <a:off x="6123716" y="796204"/>
            <a:ext cx="6068284" cy="1284975"/>
            <a:chOff x="5529862" y="1974890"/>
            <a:chExt cx="6068284" cy="1284975"/>
          </a:xfrm>
        </p:grpSpPr>
        <p:grpSp>
          <p:nvGrpSpPr>
            <p:cNvPr id="7" name="Group 6">
              <a:extLst>
                <a:ext uri="{FF2B5EF4-FFF2-40B4-BE49-F238E27FC236}">
                  <a16:creationId xmlns:a16="http://schemas.microsoft.com/office/drawing/2014/main" id="{5E29BC9F-EFC2-3DA4-9144-B5CCDC1AF4D6}"/>
                </a:ext>
              </a:extLst>
            </p:cNvPr>
            <p:cNvGrpSpPr/>
            <p:nvPr/>
          </p:nvGrpSpPr>
          <p:grpSpPr>
            <a:xfrm>
              <a:off x="6673850" y="2375000"/>
              <a:ext cx="3802642" cy="479325"/>
              <a:chOff x="6673850" y="2568575"/>
              <a:chExt cx="2266950" cy="285750"/>
            </a:xfrm>
          </p:grpSpPr>
          <p:sp>
            <p:nvSpPr>
              <p:cNvPr id="24" name="Oval 23">
                <a:extLst>
                  <a:ext uri="{FF2B5EF4-FFF2-40B4-BE49-F238E27FC236}">
                    <a16:creationId xmlns:a16="http://schemas.microsoft.com/office/drawing/2014/main" id="{5BAA6529-6066-7426-9DB1-7182EB6AD4C5}"/>
                  </a:ext>
                </a:extLst>
              </p:cNvPr>
              <p:cNvSpPr/>
              <p:nvPr/>
            </p:nvSpPr>
            <p:spPr>
              <a:xfrm>
                <a:off x="66738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5" name="Oval 24">
                <a:extLst>
                  <a:ext uri="{FF2B5EF4-FFF2-40B4-BE49-F238E27FC236}">
                    <a16:creationId xmlns:a16="http://schemas.microsoft.com/office/drawing/2014/main" id="{5FFC79CE-3945-46F6-99E7-AC582AA4AB56}"/>
                  </a:ext>
                </a:extLst>
              </p:cNvPr>
              <p:cNvSpPr/>
              <p:nvPr/>
            </p:nvSpPr>
            <p:spPr>
              <a:xfrm>
                <a:off x="7004050" y="2568575"/>
                <a:ext cx="285750" cy="285750"/>
              </a:xfrm>
              <a:prstGeom prst="ellipse">
                <a:avLst/>
              </a:prstGeom>
              <a:solidFill>
                <a:srgbClr val="C5E0B4"/>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6" name="Oval 25">
                <a:extLst>
                  <a:ext uri="{FF2B5EF4-FFF2-40B4-BE49-F238E27FC236}">
                    <a16:creationId xmlns:a16="http://schemas.microsoft.com/office/drawing/2014/main" id="{5AF17667-77BB-5A62-A533-3B6AA6C0F3FF}"/>
                  </a:ext>
                </a:extLst>
              </p:cNvPr>
              <p:cNvSpPr/>
              <p:nvPr/>
            </p:nvSpPr>
            <p:spPr>
              <a:xfrm>
                <a:off x="73342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7" name="Oval 26">
                <a:extLst>
                  <a:ext uri="{FF2B5EF4-FFF2-40B4-BE49-F238E27FC236}">
                    <a16:creationId xmlns:a16="http://schemas.microsoft.com/office/drawing/2014/main" id="{E9543384-9391-C7AF-550A-C707ADEB7ECC}"/>
                  </a:ext>
                </a:extLst>
              </p:cNvPr>
              <p:cNvSpPr/>
              <p:nvPr/>
            </p:nvSpPr>
            <p:spPr>
              <a:xfrm>
                <a:off x="76644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8" name="Oval 27">
                <a:extLst>
                  <a:ext uri="{FF2B5EF4-FFF2-40B4-BE49-F238E27FC236}">
                    <a16:creationId xmlns:a16="http://schemas.microsoft.com/office/drawing/2014/main" id="{579003A7-52FB-1A57-F403-1207FC6720C0}"/>
                  </a:ext>
                </a:extLst>
              </p:cNvPr>
              <p:cNvSpPr/>
              <p:nvPr/>
            </p:nvSpPr>
            <p:spPr>
              <a:xfrm>
                <a:off x="79946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9" name="Oval 28">
                <a:extLst>
                  <a:ext uri="{FF2B5EF4-FFF2-40B4-BE49-F238E27FC236}">
                    <a16:creationId xmlns:a16="http://schemas.microsoft.com/office/drawing/2014/main" id="{D8A91A0E-BAB4-4C58-FDF1-F73BE3452699}"/>
                  </a:ext>
                </a:extLst>
              </p:cNvPr>
              <p:cNvSpPr/>
              <p:nvPr/>
            </p:nvSpPr>
            <p:spPr>
              <a:xfrm>
                <a:off x="83248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 name="Oval 29">
                <a:extLst>
                  <a:ext uri="{FF2B5EF4-FFF2-40B4-BE49-F238E27FC236}">
                    <a16:creationId xmlns:a16="http://schemas.microsoft.com/office/drawing/2014/main" id="{5EDE3D5C-6E16-546C-114F-3F8D54ECB284}"/>
                  </a:ext>
                </a:extLst>
              </p:cNvPr>
              <p:cNvSpPr/>
              <p:nvPr/>
            </p:nvSpPr>
            <p:spPr>
              <a:xfrm>
                <a:off x="8655050" y="2568575"/>
                <a:ext cx="285750" cy="285750"/>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grpSp>
        <p:sp>
          <p:nvSpPr>
            <p:cNvPr id="8" name="TextBox 7">
              <a:extLst>
                <a:ext uri="{FF2B5EF4-FFF2-40B4-BE49-F238E27FC236}">
                  <a16:creationId xmlns:a16="http://schemas.microsoft.com/office/drawing/2014/main" id="{CF46F256-8E16-9FE0-ECDA-C546C67BBB58}"/>
                </a:ext>
              </a:extLst>
            </p:cNvPr>
            <p:cNvSpPr txBox="1"/>
            <p:nvPr/>
          </p:nvSpPr>
          <p:spPr>
            <a:xfrm>
              <a:off x="5529862" y="1974890"/>
              <a:ext cx="982320" cy="400110"/>
            </a:xfrm>
            <a:prstGeom prst="rect">
              <a:avLst/>
            </a:prstGeom>
            <a:noFill/>
          </p:spPr>
          <p:txBody>
            <a:bodyPr wrap="none" rtlCol="0">
              <a:spAutoFit/>
            </a:bodyPr>
            <a:lstStyle/>
            <a:p>
              <a:r>
                <a:rPr lang="en-GB" sz="2000" dirty="0">
                  <a:solidFill>
                    <a:srgbClr val="C00000"/>
                  </a:solidFill>
                </a:rPr>
                <a:t>Left ear</a:t>
              </a:r>
            </a:p>
          </p:txBody>
        </p:sp>
        <p:sp>
          <p:nvSpPr>
            <p:cNvPr id="9" name="TextBox 8">
              <a:extLst>
                <a:ext uri="{FF2B5EF4-FFF2-40B4-BE49-F238E27FC236}">
                  <a16:creationId xmlns:a16="http://schemas.microsoft.com/office/drawing/2014/main" id="{1CB7EB8F-1AD4-1E1C-0219-050FBF46A2E2}"/>
                </a:ext>
              </a:extLst>
            </p:cNvPr>
            <p:cNvSpPr txBox="1"/>
            <p:nvPr/>
          </p:nvSpPr>
          <p:spPr>
            <a:xfrm>
              <a:off x="10476492" y="2859755"/>
              <a:ext cx="1121654" cy="400110"/>
            </a:xfrm>
            <a:prstGeom prst="rect">
              <a:avLst/>
            </a:prstGeom>
            <a:noFill/>
          </p:spPr>
          <p:txBody>
            <a:bodyPr wrap="none" rtlCol="0">
              <a:spAutoFit/>
            </a:bodyPr>
            <a:lstStyle/>
            <a:p>
              <a:r>
                <a:rPr lang="en-GB" sz="2000" dirty="0">
                  <a:solidFill>
                    <a:srgbClr val="C00000"/>
                  </a:solidFill>
                </a:rPr>
                <a:t>Right ear</a:t>
              </a:r>
            </a:p>
          </p:txBody>
        </p:sp>
        <p:cxnSp>
          <p:nvCxnSpPr>
            <p:cNvPr id="10" name="Connector: Elbow 9">
              <a:extLst>
                <a:ext uri="{FF2B5EF4-FFF2-40B4-BE49-F238E27FC236}">
                  <a16:creationId xmlns:a16="http://schemas.microsoft.com/office/drawing/2014/main" id="{C1F73D4B-080A-AC7D-0832-3D63A3A2A242}"/>
                </a:ext>
              </a:extLst>
            </p:cNvPr>
            <p:cNvCxnSpPr>
              <a:cxnSpLocks/>
              <a:stCxn id="8" idx="3"/>
              <a:endCxn id="24" idx="0"/>
            </p:cNvCxnSpPr>
            <p:nvPr/>
          </p:nvCxnSpPr>
          <p:spPr>
            <a:xfrm>
              <a:off x="6512182" y="2174945"/>
              <a:ext cx="401331"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A474B659-A2DA-EF86-93CD-5EE16E95D8CB}"/>
                </a:ext>
              </a:extLst>
            </p:cNvPr>
            <p:cNvCxnSpPr>
              <a:cxnSpLocks/>
              <a:stCxn id="8" idx="3"/>
              <a:endCxn id="25" idx="0"/>
            </p:cNvCxnSpPr>
            <p:nvPr/>
          </p:nvCxnSpPr>
          <p:spPr>
            <a:xfrm>
              <a:off x="6512182" y="2174945"/>
              <a:ext cx="955217"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ctor: Elbow 11">
              <a:extLst>
                <a:ext uri="{FF2B5EF4-FFF2-40B4-BE49-F238E27FC236}">
                  <a16:creationId xmlns:a16="http://schemas.microsoft.com/office/drawing/2014/main" id="{131CFC44-DBB4-3CBB-E219-49186637AB23}"/>
                </a:ext>
              </a:extLst>
            </p:cNvPr>
            <p:cNvCxnSpPr>
              <a:cxnSpLocks/>
              <a:stCxn id="8" idx="3"/>
              <a:endCxn id="26" idx="0"/>
            </p:cNvCxnSpPr>
            <p:nvPr/>
          </p:nvCxnSpPr>
          <p:spPr>
            <a:xfrm>
              <a:off x="6512182" y="2174945"/>
              <a:ext cx="1509103"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ctor: Elbow 12">
              <a:extLst>
                <a:ext uri="{FF2B5EF4-FFF2-40B4-BE49-F238E27FC236}">
                  <a16:creationId xmlns:a16="http://schemas.microsoft.com/office/drawing/2014/main" id="{A67A8C2D-D4D4-1317-18AD-F39BF9934017}"/>
                </a:ext>
              </a:extLst>
            </p:cNvPr>
            <p:cNvCxnSpPr>
              <a:cxnSpLocks/>
              <a:stCxn id="8" idx="3"/>
              <a:endCxn id="27" idx="0"/>
            </p:cNvCxnSpPr>
            <p:nvPr/>
          </p:nvCxnSpPr>
          <p:spPr>
            <a:xfrm>
              <a:off x="6512182" y="2174945"/>
              <a:ext cx="2062990"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or: Elbow 13">
              <a:extLst>
                <a:ext uri="{FF2B5EF4-FFF2-40B4-BE49-F238E27FC236}">
                  <a16:creationId xmlns:a16="http://schemas.microsoft.com/office/drawing/2014/main" id="{22B53686-E54F-D688-0C34-AFC14B708B51}"/>
                </a:ext>
              </a:extLst>
            </p:cNvPr>
            <p:cNvCxnSpPr>
              <a:cxnSpLocks/>
              <a:stCxn id="8" idx="3"/>
              <a:endCxn id="28" idx="0"/>
            </p:cNvCxnSpPr>
            <p:nvPr/>
          </p:nvCxnSpPr>
          <p:spPr>
            <a:xfrm>
              <a:off x="6512182" y="2174945"/>
              <a:ext cx="2616876"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50F9277B-32DA-B1C9-D4FA-1B0E4BFDCFE3}"/>
                </a:ext>
              </a:extLst>
            </p:cNvPr>
            <p:cNvCxnSpPr>
              <a:cxnSpLocks/>
              <a:stCxn id="8" idx="3"/>
              <a:endCxn id="29" idx="0"/>
            </p:cNvCxnSpPr>
            <p:nvPr/>
          </p:nvCxnSpPr>
          <p:spPr>
            <a:xfrm>
              <a:off x="6512182" y="2174945"/>
              <a:ext cx="3170762"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04DC23E6-AFAB-035F-A333-8EEBFAB56C88}"/>
                </a:ext>
              </a:extLst>
            </p:cNvPr>
            <p:cNvCxnSpPr>
              <a:cxnSpLocks/>
              <a:stCxn id="8" idx="3"/>
              <a:endCxn id="30" idx="0"/>
            </p:cNvCxnSpPr>
            <p:nvPr/>
          </p:nvCxnSpPr>
          <p:spPr>
            <a:xfrm>
              <a:off x="6512182" y="2174945"/>
              <a:ext cx="3724648" cy="2000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9CFB82F3-4591-1975-7ED1-88B71246A27A}"/>
                </a:ext>
              </a:extLst>
            </p:cNvPr>
            <p:cNvCxnSpPr>
              <a:cxnSpLocks/>
              <a:stCxn id="9" idx="1"/>
              <a:endCxn id="30" idx="4"/>
            </p:cNvCxnSpPr>
            <p:nvPr/>
          </p:nvCxnSpPr>
          <p:spPr>
            <a:xfrm rot="10800000">
              <a:off x="10236830" y="2854326"/>
              <a:ext cx="239662"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or: Elbow 17">
              <a:extLst>
                <a:ext uri="{FF2B5EF4-FFF2-40B4-BE49-F238E27FC236}">
                  <a16:creationId xmlns:a16="http://schemas.microsoft.com/office/drawing/2014/main" id="{5B724156-D1D5-82C0-E0C2-0C469289CB90}"/>
                </a:ext>
              </a:extLst>
            </p:cNvPr>
            <p:cNvCxnSpPr>
              <a:cxnSpLocks/>
              <a:stCxn id="9" idx="1"/>
              <a:endCxn id="29" idx="4"/>
            </p:cNvCxnSpPr>
            <p:nvPr/>
          </p:nvCxnSpPr>
          <p:spPr>
            <a:xfrm rot="10800000">
              <a:off x="9682944" y="2854326"/>
              <a:ext cx="793548"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or: Elbow 18">
              <a:extLst>
                <a:ext uri="{FF2B5EF4-FFF2-40B4-BE49-F238E27FC236}">
                  <a16:creationId xmlns:a16="http://schemas.microsoft.com/office/drawing/2014/main" id="{2038C978-B1F7-1AE4-D071-662EE47B5F6F}"/>
                </a:ext>
              </a:extLst>
            </p:cNvPr>
            <p:cNvCxnSpPr>
              <a:cxnSpLocks/>
              <a:stCxn id="9" idx="1"/>
              <a:endCxn id="28" idx="4"/>
            </p:cNvCxnSpPr>
            <p:nvPr/>
          </p:nvCxnSpPr>
          <p:spPr>
            <a:xfrm rot="10800000">
              <a:off x="9129058" y="2854326"/>
              <a:ext cx="1347434"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BDE51B13-5D7D-E2E0-AACF-88F9F87F42E2}"/>
                </a:ext>
              </a:extLst>
            </p:cNvPr>
            <p:cNvCxnSpPr>
              <a:cxnSpLocks/>
              <a:stCxn id="9" idx="1"/>
              <a:endCxn id="27" idx="4"/>
            </p:cNvCxnSpPr>
            <p:nvPr/>
          </p:nvCxnSpPr>
          <p:spPr>
            <a:xfrm rot="10800000">
              <a:off x="8575172" y="2854326"/>
              <a:ext cx="1901320"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or: Elbow 20">
              <a:extLst>
                <a:ext uri="{FF2B5EF4-FFF2-40B4-BE49-F238E27FC236}">
                  <a16:creationId xmlns:a16="http://schemas.microsoft.com/office/drawing/2014/main" id="{D3CF56D1-F633-C7B7-C745-424AAD0D59F6}"/>
                </a:ext>
              </a:extLst>
            </p:cNvPr>
            <p:cNvCxnSpPr>
              <a:cxnSpLocks/>
              <a:stCxn id="9" idx="1"/>
              <a:endCxn id="26" idx="4"/>
            </p:cNvCxnSpPr>
            <p:nvPr/>
          </p:nvCxnSpPr>
          <p:spPr>
            <a:xfrm rot="10800000">
              <a:off x="8021286" y="2854326"/>
              <a:ext cx="2455207"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or: Elbow 21">
              <a:extLst>
                <a:ext uri="{FF2B5EF4-FFF2-40B4-BE49-F238E27FC236}">
                  <a16:creationId xmlns:a16="http://schemas.microsoft.com/office/drawing/2014/main" id="{4BD5936D-2488-8E1F-BDBD-9770EE9EC965}"/>
                </a:ext>
              </a:extLst>
            </p:cNvPr>
            <p:cNvCxnSpPr>
              <a:cxnSpLocks/>
              <a:stCxn id="9" idx="1"/>
              <a:endCxn id="25" idx="4"/>
            </p:cNvCxnSpPr>
            <p:nvPr/>
          </p:nvCxnSpPr>
          <p:spPr>
            <a:xfrm rot="10800000">
              <a:off x="7467400" y="2854326"/>
              <a:ext cx="3009093"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or: Elbow 22">
              <a:extLst>
                <a:ext uri="{FF2B5EF4-FFF2-40B4-BE49-F238E27FC236}">
                  <a16:creationId xmlns:a16="http://schemas.microsoft.com/office/drawing/2014/main" id="{70812939-465D-1AD2-631F-964D417F8466}"/>
                </a:ext>
              </a:extLst>
            </p:cNvPr>
            <p:cNvCxnSpPr>
              <a:cxnSpLocks/>
              <a:stCxn id="9" idx="1"/>
              <a:endCxn id="24" idx="4"/>
            </p:cNvCxnSpPr>
            <p:nvPr/>
          </p:nvCxnSpPr>
          <p:spPr>
            <a:xfrm rot="10800000">
              <a:off x="6913514" y="2854326"/>
              <a:ext cx="3562979" cy="2054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cxnSp>
        <p:nvCxnSpPr>
          <p:cNvPr id="34" name="Straight Connector 33">
            <a:extLst>
              <a:ext uri="{FF2B5EF4-FFF2-40B4-BE49-F238E27FC236}">
                <a16:creationId xmlns:a16="http://schemas.microsoft.com/office/drawing/2014/main" id="{34EF9BCF-3B07-9E8D-224D-EF90B1B45F48}"/>
              </a:ext>
            </a:extLst>
          </p:cNvPr>
          <p:cNvCxnSpPr>
            <a:cxnSpLocks/>
            <a:stCxn id="27" idx="5"/>
            <a:endCxn id="2" idx="0"/>
          </p:cNvCxnSpPr>
          <p:nvPr/>
        </p:nvCxnSpPr>
        <p:spPr>
          <a:xfrm>
            <a:off x="9338492" y="1605443"/>
            <a:ext cx="1267500" cy="653639"/>
          </a:xfrm>
          <a:prstGeom prst="line">
            <a:avLst/>
          </a:prstGeom>
        </p:spPr>
        <p:style>
          <a:lnRef idx="1">
            <a:schemeClr val="dk1"/>
          </a:lnRef>
          <a:fillRef idx="0">
            <a:schemeClr val="dk1"/>
          </a:fillRef>
          <a:effectRef idx="0">
            <a:schemeClr val="dk1"/>
          </a:effectRef>
          <a:fontRef idx="minor">
            <a:schemeClr val="tx1"/>
          </a:fontRef>
        </p:style>
      </p:cxnSp>
      <p:grpSp>
        <p:nvGrpSpPr>
          <p:cNvPr id="38" name="Group 37">
            <a:extLst>
              <a:ext uri="{FF2B5EF4-FFF2-40B4-BE49-F238E27FC236}">
                <a16:creationId xmlns:a16="http://schemas.microsoft.com/office/drawing/2014/main" id="{BBCE7D7F-2998-1B47-0B88-DDD93979A269}"/>
              </a:ext>
            </a:extLst>
          </p:cNvPr>
          <p:cNvGrpSpPr/>
          <p:nvPr/>
        </p:nvGrpSpPr>
        <p:grpSpPr>
          <a:xfrm>
            <a:off x="3642325" y="1130505"/>
            <a:ext cx="3562980" cy="3215277"/>
            <a:chOff x="3870249" y="2963568"/>
            <a:chExt cx="4370502" cy="3943995"/>
          </a:xfrm>
        </p:grpSpPr>
        <p:pic>
          <p:nvPicPr>
            <p:cNvPr id="32" name="Picture 31">
              <a:extLst>
                <a:ext uri="{FF2B5EF4-FFF2-40B4-BE49-F238E27FC236}">
                  <a16:creationId xmlns:a16="http://schemas.microsoft.com/office/drawing/2014/main" id="{C3F98C48-5147-0476-F2B7-C6F104BB0468}"/>
                </a:ext>
              </a:extLst>
            </p:cNvPr>
            <p:cNvPicPr>
              <a:picLocks noChangeAspect="1"/>
            </p:cNvPicPr>
            <p:nvPr/>
          </p:nvPicPr>
          <p:blipFill>
            <a:blip r:embed="rId7"/>
            <a:stretch>
              <a:fillRect/>
            </a:stretch>
          </p:blipFill>
          <p:spPr>
            <a:xfrm>
              <a:off x="3870249" y="3429000"/>
              <a:ext cx="4370502" cy="3478563"/>
            </a:xfrm>
            <a:prstGeom prst="rect">
              <a:avLst/>
            </a:prstGeom>
          </p:spPr>
        </p:pic>
        <p:sp>
          <p:nvSpPr>
            <p:cNvPr id="37" name="TextBox 36">
              <a:extLst>
                <a:ext uri="{FF2B5EF4-FFF2-40B4-BE49-F238E27FC236}">
                  <a16:creationId xmlns:a16="http://schemas.microsoft.com/office/drawing/2014/main" id="{E3D2115B-DD02-BB14-8172-68D940BB1632}"/>
                </a:ext>
              </a:extLst>
            </p:cNvPr>
            <p:cNvSpPr txBox="1"/>
            <p:nvPr/>
          </p:nvSpPr>
          <p:spPr>
            <a:xfrm>
              <a:off x="4599522" y="2963568"/>
              <a:ext cx="1312090" cy="400110"/>
            </a:xfrm>
            <a:prstGeom prst="rect">
              <a:avLst/>
            </a:prstGeom>
            <a:noFill/>
          </p:spPr>
          <p:txBody>
            <a:bodyPr wrap="none" rtlCol="0">
              <a:spAutoFit/>
            </a:bodyPr>
            <a:lstStyle/>
            <a:p>
              <a:r>
                <a:rPr lang="en-GB" sz="2000" dirty="0"/>
                <a:t>Population</a:t>
              </a: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AB61FC3-EBC5-C888-0043-FC91C39D4165}"/>
                  </a:ext>
                </a:extLst>
              </p:cNvPr>
              <p:cNvSpPr txBox="1"/>
              <p:nvPr/>
            </p:nvSpPr>
            <p:spPr>
              <a:xfrm>
                <a:off x="285663" y="4762741"/>
                <a:ext cx="4224939" cy="1644489"/>
              </a:xfrm>
              <a:prstGeom prst="rect">
                <a:avLst/>
              </a:prstGeom>
              <a:noFill/>
            </p:spPr>
            <p:txBody>
              <a:bodyPr wrap="none" rtlCol="0">
                <a:spAutoFit/>
              </a:bodyPr>
              <a:lstStyle/>
              <a:p>
                <a:r>
                  <a:rPr lang="en-GB" sz="2000" dirty="0"/>
                  <a:t>Want to estimate ITD </a:t>
                </a:r>
                <a14:m>
                  <m:oMath xmlns:m="http://schemas.openxmlformats.org/officeDocument/2006/math">
                    <m:r>
                      <a:rPr lang="en-GB" sz="2000" b="0" i="1" smtClean="0">
                        <a:latin typeface="Cambria Math" panose="02040503050406030204" pitchFamily="18" charset="0"/>
                      </a:rPr>
                      <m:t>𝜃</m:t>
                    </m:r>
                  </m:oMath>
                </a14:m>
                <a:endParaRPr lang="en-GB" sz="2000" dirty="0"/>
              </a:p>
              <a:p>
                <a:r>
                  <a:rPr lang="en-GB" sz="2000" dirty="0"/>
                  <a:t>We know </a:t>
                </a:r>
                <a14:m>
                  <m:oMath xmlns:m="http://schemas.openxmlformats.org/officeDocument/2006/math">
                    <m:r>
                      <a:rPr lang="en-GB" sz="2000" b="1" i="1" smtClean="0">
                        <a:latin typeface="Cambria Math" panose="02040503050406030204" pitchFamily="18" charset="0"/>
                      </a:rPr>
                      <m:t>𝒙</m:t>
                    </m:r>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𝑥</m:t>
                        </m:r>
                      </m:e>
                      <m:sub>
                        <m:r>
                          <a:rPr lang="en-GB" sz="2000" b="0" i="1" smtClean="0">
                            <a:latin typeface="Cambria Math" panose="02040503050406030204" pitchFamily="18" charset="0"/>
                          </a:rPr>
                          <m:t>𝑖</m:t>
                        </m:r>
                      </m:sub>
                    </m:sSub>
                    <m:r>
                      <a:rPr lang="en-GB" sz="2000" b="0" i="1" smtClean="0">
                        <a:latin typeface="Cambria Math" panose="02040503050406030204" pitchFamily="18" charset="0"/>
                      </a:rPr>
                      <m:t>)</m:t>
                    </m:r>
                  </m:oMath>
                </a14:m>
                <a:r>
                  <a:rPr lang="en-GB" sz="2000" dirty="0"/>
                  <a:t> responses of units </a:t>
                </a:r>
                <a14:m>
                  <m:oMath xmlns:m="http://schemas.openxmlformats.org/officeDocument/2006/math">
                    <m:r>
                      <a:rPr lang="en-GB" sz="2000" b="0" i="1" smtClean="0">
                        <a:latin typeface="Cambria Math" panose="02040503050406030204" pitchFamily="18" charset="0"/>
                      </a:rPr>
                      <m:t>𝑖</m:t>
                    </m:r>
                  </m:oMath>
                </a14:m>
                <a:endParaRPr lang="en-GB" sz="2000" dirty="0"/>
              </a:p>
              <a:p>
                <a:r>
                  <a:rPr lang="en-GB" sz="2000" dirty="0"/>
                  <a:t>Independent so </a:t>
                </a:r>
                <a14:m>
                  <m:oMath xmlns:m="http://schemas.openxmlformats.org/officeDocument/2006/math">
                    <m:r>
                      <a:rPr lang="en-GB" sz="2000" b="0" i="1" smtClean="0">
                        <a:latin typeface="Cambria Math" panose="02040503050406030204" pitchFamily="18" charset="0"/>
                      </a:rPr>
                      <m:t>𝑝</m:t>
                    </m:r>
                    <m:d>
                      <m:dPr>
                        <m:ctrlPr>
                          <a:rPr lang="en-GB" sz="2000" b="0" i="1" smtClean="0">
                            <a:latin typeface="Cambria Math" panose="02040503050406030204" pitchFamily="18" charset="0"/>
                          </a:rPr>
                        </m:ctrlPr>
                      </m:dPr>
                      <m:e>
                        <m:r>
                          <a:rPr lang="en-GB" sz="2000" b="1" i="1" smtClean="0">
                            <a:latin typeface="Cambria Math" panose="02040503050406030204" pitchFamily="18" charset="0"/>
                          </a:rPr>
                          <m:t>𝒙</m:t>
                        </m:r>
                      </m:e>
                      <m:e>
                        <m:r>
                          <a:rPr lang="en-GB" sz="2000" b="0" i="1" smtClean="0">
                            <a:latin typeface="Cambria Math" panose="02040503050406030204" pitchFamily="18" charset="0"/>
                          </a:rPr>
                          <m:t>𝜃</m:t>
                        </m:r>
                      </m:e>
                    </m:d>
                    <m:r>
                      <a:rPr lang="en-GB" sz="2000" b="0" i="1" smtClean="0">
                        <a:latin typeface="Cambria Math" panose="02040503050406030204" pitchFamily="18" charset="0"/>
                      </a:rPr>
                      <m:t>=</m:t>
                    </m:r>
                    <m:nary>
                      <m:naryPr>
                        <m:chr m:val="∏"/>
                        <m:supHide m:val="on"/>
                        <m:ctrlPr>
                          <a:rPr lang="en-GB" sz="2000" b="0" i="1" smtClean="0">
                            <a:latin typeface="Cambria Math" panose="02040503050406030204" pitchFamily="18" charset="0"/>
                          </a:rPr>
                        </m:ctrlPr>
                      </m:naryPr>
                      <m:sub>
                        <m:r>
                          <a:rPr lang="en-GB" sz="2000" b="0" i="1" smtClean="0">
                            <a:latin typeface="Cambria Math" panose="02040503050406030204" pitchFamily="18" charset="0"/>
                          </a:rPr>
                          <m:t>𝑖</m:t>
                        </m:r>
                      </m:sub>
                      <m:sup/>
                      <m:e>
                        <m:r>
                          <a:rPr lang="en-GB" sz="2000" b="0" i="1" smtClean="0">
                            <a:latin typeface="Cambria Math" panose="02040503050406030204" pitchFamily="18" charset="0"/>
                          </a:rPr>
                          <m:t>𝑝</m:t>
                        </m:r>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𝑥</m:t>
                            </m:r>
                          </m:e>
                          <m:sub>
                            <m:r>
                              <a:rPr lang="en-GB" sz="2000" b="0" i="1" smtClean="0">
                                <a:latin typeface="Cambria Math" panose="02040503050406030204" pitchFamily="18" charset="0"/>
                              </a:rPr>
                              <m:t>𝑖</m:t>
                            </m:r>
                          </m:sub>
                        </m:sSub>
                        <m:r>
                          <a:rPr lang="en-GB" sz="2000" b="0" i="1" smtClean="0">
                            <a:latin typeface="Cambria Math" panose="02040503050406030204" pitchFamily="18" charset="0"/>
                          </a:rPr>
                          <m:t>|</m:t>
                        </m:r>
                        <m:r>
                          <a:rPr lang="en-GB" sz="2000" b="0" i="1" smtClean="0">
                            <a:latin typeface="Cambria Math" panose="02040503050406030204" pitchFamily="18" charset="0"/>
                          </a:rPr>
                          <m:t>𝜃</m:t>
                        </m:r>
                        <m:r>
                          <a:rPr lang="en-GB" sz="2000" b="0" i="1" smtClean="0">
                            <a:latin typeface="Cambria Math" panose="02040503050406030204" pitchFamily="18" charset="0"/>
                          </a:rPr>
                          <m:t>)</m:t>
                        </m:r>
                      </m:e>
                    </m:nary>
                  </m:oMath>
                </a14:m>
                <a:endParaRPr lang="en-GB" sz="2000" b="0" dirty="0"/>
              </a:p>
              <a:p>
                <a:r>
                  <a:rPr lang="en-GB" sz="2000" dirty="0"/>
                  <a:t>Maximum likelihood estimator (MLE):</a:t>
                </a:r>
              </a:p>
              <a:p>
                <a14:m>
                  <m:oMath xmlns:m="http://schemas.openxmlformats.org/officeDocument/2006/math">
                    <m:acc>
                      <m:accPr>
                        <m:chr m:val="̂"/>
                        <m:ctrlPr>
                          <a:rPr lang="en-GB" sz="2000" b="0" i="1" smtClean="0">
                            <a:latin typeface="Cambria Math" panose="02040503050406030204" pitchFamily="18" charset="0"/>
                          </a:rPr>
                        </m:ctrlPr>
                      </m:accPr>
                      <m:e>
                        <m:r>
                          <a:rPr lang="en-GB" sz="2000" b="0" i="1" smtClean="0">
                            <a:latin typeface="Cambria Math" panose="02040503050406030204" pitchFamily="18" charset="0"/>
                          </a:rPr>
                          <m:t>𝜃</m:t>
                        </m:r>
                      </m:e>
                    </m:acc>
                    <m:r>
                      <a:rPr lang="en-GB" sz="2000" b="0" i="1" dirty="0" smtClean="0">
                        <a:latin typeface="Cambria Math" panose="02040503050406030204" pitchFamily="18" charset="0"/>
                      </a:rPr>
                      <m:t>=</m:t>
                    </m:r>
                    <m:r>
                      <m:rPr>
                        <m:sty m:val="p"/>
                      </m:rPr>
                      <a:rPr lang="en-GB" sz="2000" b="0" i="0" dirty="0" smtClean="0">
                        <a:latin typeface="Cambria Math" panose="02040503050406030204" pitchFamily="18" charset="0"/>
                      </a:rPr>
                      <m:t>argma</m:t>
                    </m:r>
                    <m:sSub>
                      <m:sSubPr>
                        <m:ctrlPr>
                          <a:rPr lang="en-GB" sz="2000" b="0" i="1" dirty="0" smtClean="0">
                            <a:latin typeface="Cambria Math" panose="02040503050406030204" pitchFamily="18" charset="0"/>
                          </a:rPr>
                        </m:ctrlPr>
                      </m:sSubPr>
                      <m:e>
                        <m:r>
                          <m:rPr>
                            <m:sty m:val="p"/>
                          </m:rPr>
                          <a:rPr lang="en-GB" sz="2000" b="0" i="0" dirty="0" smtClean="0">
                            <a:latin typeface="Cambria Math" panose="02040503050406030204" pitchFamily="18" charset="0"/>
                          </a:rPr>
                          <m:t>x</m:t>
                        </m:r>
                      </m:e>
                      <m:sub>
                        <m:r>
                          <a:rPr lang="en-GB" sz="2000" b="0" i="1" dirty="0" smtClean="0">
                            <a:latin typeface="Cambria Math" panose="02040503050406030204" pitchFamily="18" charset="0"/>
                          </a:rPr>
                          <m:t>𝜃</m:t>
                        </m:r>
                      </m:sub>
                    </m:sSub>
                    <m:r>
                      <a:rPr lang="en-GB" sz="2000" b="0" i="1" dirty="0" smtClean="0">
                        <a:latin typeface="Cambria Math" panose="02040503050406030204" pitchFamily="18" charset="0"/>
                      </a:rPr>
                      <m:t> </m:t>
                    </m:r>
                    <m:r>
                      <a:rPr lang="en-GB" sz="2000" b="0" i="1" dirty="0" smtClean="0">
                        <a:latin typeface="Cambria Math" panose="02040503050406030204" pitchFamily="18" charset="0"/>
                      </a:rPr>
                      <m:t>𝑝</m:t>
                    </m:r>
                    <m:r>
                      <a:rPr lang="en-GB" sz="2000" b="0" i="1" dirty="0" smtClean="0">
                        <a:latin typeface="Cambria Math" panose="02040503050406030204" pitchFamily="18" charset="0"/>
                      </a:rPr>
                      <m:t>(</m:t>
                    </m:r>
                    <m:r>
                      <a:rPr lang="en-GB" sz="2000" b="0" i="1" dirty="0" smtClean="0">
                        <a:latin typeface="Cambria Math" panose="02040503050406030204" pitchFamily="18" charset="0"/>
                      </a:rPr>
                      <m:t>𝜃</m:t>
                    </m:r>
                    <m:r>
                      <a:rPr lang="en-GB" sz="2000" b="0" i="1" dirty="0" smtClean="0">
                        <a:latin typeface="Cambria Math" panose="02040503050406030204" pitchFamily="18" charset="0"/>
                      </a:rPr>
                      <m:t>|</m:t>
                    </m:r>
                    <m:r>
                      <a:rPr lang="en-GB" sz="2000" b="1" i="1" dirty="0" smtClean="0">
                        <a:latin typeface="Cambria Math" panose="02040503050406030204" pitchFamily="18" charset="0"/>
                      </a:rPr>
                      <m:t>𝒙</m:t>
                    </m:r>
                    <m:r>
                      <a:rPr lang="en-GB" sz="2000" b="0" i="1" dirty="0" smtClean="0">
                        <a:latin typeface="Cambria Math" panose="02040503050406030204" pitchFamily="18" charset="0"/>
                      </a:rPr>
                      <m:t>)</m:t>
                    </m:r>
                  </m:oMath>
                </a14:m>
                <a:r>
                  <a:rPr lang="en-GB" sz="2000" dirty="0"/>
                  <a:t> </a:t>
                </a:r>
              </a:p>
            </p:txBody>
          </p:sp>
        </mc:Choice>
        <mc:Fallback xmlns="">
          <p:sp>
            <p:nvSpPr>
              <p:cNvPr id="39" name="TextBox 38">
                <a:extLst>
                  <a:ext uri="{FF2B5EF4-FFF2-40B4-BE49-F238E27FC236}">
                    <a16:creationId xmlns:a16="http://schemas.microsoft.com/office/drawing/2014/main" id="{9AB61FC3-EBC5-C888-0043-FC91C39D4165}"/>
                  </a:ext>
                </a:extLst>
              </p:cNvPr>
              <p:cNvSpPr txBox="1">
                <a:spLocks noRot="1" noChangeAspect="1" noMove="1" noResize="1" noEditPoints="1" noAdjustHandles="1" noChangeArrowheads="1" noChangeShapeType="1" noTextEdit="1"/>
              </p:cNvSpPr>
              <p:nvPr/>
            </p:nvSpPr>
            <p:spPr>
              <a:xfrm>
                <a:off x="285663" y="4762741"/>
                <a:ext cx="4224939" cy="1644489"/>
              </a:xfrm>
              <a:prstGeom prst="rect">
                <a:avLst/>
              </a:prstGeom>
              <a:blipFill>
                <a:blip r:embed="rId9"/>
                <a:stretch>
                  <a:fillRect l="-1587" t="-1852" b="-59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89D0FD2-6CE3-0DE8-7DA0-F032F0AA3ABE}"/>
                  </a:ext>
                </a:extLst>
              </p:cNvPr>
              <p:cNvSpPr txBox="1"/>
              <p:nvPr/>
            </p:nvSpPr>
            <p:spPr>
              <a:xfrm>
                <a:off x="4914314" y="4762741"/>
                <a:ext cx="4383444" cy="1872051"/>
              </a:xfrm>
              <a:prstGeom prst="rect">
                <a:avLst/>
              </a:prstGeom>
              <a:noFill/>
            </p:spPr>
            <p:txBody>
              <a:bodyPr wrap="none" rtlCol="0">
                <a:spAutoFit/>
              </a:bodyPr>
              <a:lstStyle/>
              <a:p>
                <a:r>
                  <a:rPr lang="en-GB" sz="2000" dirty="0"/>
                  <a:t>Bayes’ theorem:</a:t>
                </a:r>
              </a:p>
              <a:p>
                <a14:m>
                  <m:oMath xmlns:m="http://schemas.openxmlformats.org/officeDocument/2006/math">
                    <m:r>
                      <a:rPr lang="en-GB" sz="2000" b="0" i="1" smtClean="0">
                        <a:latin typeface="Cambria Math" panose="02040503050406030204" pitchFamily="18" charset="0"/>
                      </a:rPr>
                      <m:t>𝑝</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𝜃</m:t>
                        </m:r>
                      </m:e>
                      <m:e>
                        <m:r>
                          <a:rPr lang="en-GB" sz="2000" b="1" i="1" smtClean="0">
                            <a:latin typeface="Cambria Math" panose="02040503050406030204" pitchFamily="18" charset="0"/>
                          </a:rPr>
                          <m:t>𝒙</m:t>
                        </m:r>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𝑝</m:t>
                        </m:r>
                        <m:d>
                          <m:dPr>
                            <m:ctrlPr>
                              <a:rPr lang="en-GB" sz="2000" b="0" i="1" smtClean="0">
                                <a:latin typeface="Cambria Math" panose="02040503050406030204" pitchFamily="18" charset="0"/>
                              </a:rPr>
                            </m:ctrlPr>
                          </m:dPr>
                          <m:e>
                            <m:r>
                              <a:rPr lang="en-GB" sz="2000" b="1" i="1" smtClean="0">
                                <a:latin typeface="Cambria Math" panose="02040503050406030204" pitchFamily="18" charset="0"/>
                              </a:rPr>
                              <m:t>𝒙</m:t>
                            </m:r>
                          </m:e>
                          <m:e>
                            <m:r>
                              <a:rPr lang="en-GB" sz="2000" b="0" i="1" smtClean="0">
                                <a:latin typeface="Cambria Math" panose="02040503050406030204" pitchFamily="18" charset="0"/>
                              </a:rPr>
                              <m:t>𝜃</m:t>
                            </m:r>
                          </m:e>
                        </m:d>
                        <m:r>
                          <a:rPr lang="en-GB" sz="2000" b="0" i="1" smtClean="0">
                            <a:latin typeface="Cambria Math" panose="02040503050406030204" pitchFamily="18" charset="0"/>
                          </a:rPr>
                          <m:t>𝑝</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𝜃</m:t>
                            </m:r>
                          </m:e>
                        </m:d>
                      </m:num>
                      <m:den>
                        <m:r>
                          <a:rPr lang="en-GB" sz="2000" b="0" i="1" smtClean="0">
                            <a:latin typeface="Cambria Math" panose="02040503050406030204" pitchFamily="18" charset="0"/>
                          </a:rPr>
                          <m:t>𝑝</m:t>
                        </m:r>
                        <m:d>
                          <m:dPr>
                            <m:ctrlPr>
                              <a:rPr lang="en-GB" sz="2000" b="0" i="1" smtClean="0">
                                <a:latin typeface="Cambria Math" panose="02040503050406030204" pitchFamily="18" charset="0"/>
                              </a:rPr>
                            </m:ctrlPr>
                          </m:dPr>
                          <m:e>
                            <m:r>
                              <a:rPr lang="en-GB" sz="2000" b="1" i="1" smtClean="0">
                                <a:latin typeface="Cambria Math" panose="02040503050406030204" pitchFamily="18" charset="0"/>
                              </a:rPr>
                              <m:t>𝒙</m:t>
                            </m:r>
                          </m:e>
                        </m:d>
                      </m:den>
                    </m:f>
                  </m:oMath>
                </a14:m>
                <a:r>
                  <a:rPr lang="en-GB" sz="2000" dirty="0"/>
                  <a:t> </a:t>
                </a:r>
              </a:p>
              <a:p>
                <a14:m>
                  <m:oMath xmlns:m="http://schemas.openxmlformats.org/officeDocument/2006/math">
                    <m:r>
                      <a:rPr lang="en-GB" sz="2000" b="0" i="1" smtClean="0">
                        <a:latin typeface="Cambria Math" panose="02040503050406030204" pitchFamily="18" charset="0"/>
                      </a:rPr>
                      <m:t>𝑝</m:t>
                    </m:r>
                    <m:r>
                      <a:rPr lang="en-GB" sz="2000" b="0" i="1" smtClean="0">
                        <a:latin typeface="Cambria Math" panose="02040503050406030204" pitchFamily="18" charset="0"/>
                      </a:rPr>
                      <m:t>(</m:t>
                    </m:r>
                    <m:r>
                      <a:rPr lang="en-GB" sz="2000" b="1" i="1" smtClean="0">
                        <a:latin typeface="Cambria Math" panose="02040503050406030204" pitchFamily="18" charset="0"/>
                      </a:rPr>
                      <m:t>𝒙</m:t>
                    </m:r>
                    <m:r>
                      <a:rPr lang="en-GB" sz="2000" b="0" i="1" smtClean="0">
                        <a:latin typeface="Cambria Math" panose="02040503050406030204" pitchFamily="18" charset="0"/>
                      </a:rPr>
                      <m:t>)</m:t>
                    </m:r>
                  </m:oMath>
                </a14:m>
                <a:r>
                  <a:rPr lang="en-GB" sz="2000" dirty="0"/>
                  <a:t> doesn’t depend on </a:t>
                </a:r>
                <a14:m>
                  <m:oMath xmlns:m="http://schemas.openxmlformats.org/officeDocument/2006/math">
                    <m:r>
                      <a:rPr lang="en-GB" sz="2000" b="0" i="1" smtClean="0">
                        <a:latin typeface="Cambria Math" panose="02040503050406030204" pitchFamily="18" charset="0"/>
                      </a:rPr>
                      <m:t>𝜃</m:t>
                    </m:r>
                  </m:oMath>
                </a14:m>
                <a:endParaRPr lang="en-GB" sz="2000" dirty="0"/>
              </a:p>
              <a:p>
                <a:r>
                  <a:rPr lang="en-GB" sz="2000" dirty="0"/>
                  <a:t>Assume </a:t>
                </a:r>
                <a14:m>
                  <m:oMath xmlns:m="http://schemas.openxmlformats.org/officeDocument/2006/math">
                    <m:r>
                      <a:rPr lang="en-GB" sz="2000" b="0" i="1" smtClean="0">
                        <a:latin typeface="Cambria Math" panose="02040503050406030204" pitchFamily="18" charset="0"/>
                      </a:rPr>
                      <m:t>𝑝</m:t>
                    </m:r>
                    <m:r>
                      <a:rPr lang="en-GB" sz="2000" b="0" i="1" smtClean="0">
                        <a:latin typeface="Cambria Math" panose="02040503050406030204" pitchFamily="18" charset="0"/>
                      </a:rPr>
                      <m:t>(</m:t>
                    </m:r>
                    <m:r>
                      <a:rPr lang="en-GB" sz="2000" b="0" i="1" smtClean="0">
                        <a:latin typeface="Cambria Math" panose="02040503050406030204" pitchFamily="18" charset="0"/>
                      </a:rPr>
                      <m:t>𝜃</m:t>
                    </m:r>
                    <m:r>
                      <a:rPr lang="en-GB" sz="2000" b="0" i="1" smtClean="0">
                        <a:latin typeface="Cambria Math" panose="02040503050406030204" pitchFamily="18" charset="0"/>
                      </a:rPr>
                      <m:t>)</m:t>
                    </m:r>
                  </m:oMath>
                </a14:m>
                <a:r>
                  <a:rPr lang="en-GB" sz="2000" dirty="0"/>
                  <a:t> independent of </a:t>
                </a:r>
                <a14:m>
                  <m:oMath xmlns:m="http://schemas.openxmlformats.org/officeDocument/2006/math">
                    <m:r>
                      <a:rPr lang="en-GB" sz="2000" b="0" i="1" smtClean="0">
                        <a:latin typeface="Cambria Math" panose="02040503050406030204" pitchFamily="18" charset="0"/>
                      </a:rPr>
                      <m:t>𝜃</m:t>
                    </m:r>
                  </m:oMath>
                </a14:m>
                <a:r>
                  <a:rPr lang="en-GB" sz="2000" dirty="0"/>
                  <a:t> (or not!)</a:t>
                </a:r>
              </a:p>
              <a:p>
                <a14:m>
                  <m:oMath xmlns:m="http://schemas.openxmlformats.org/officeDocument/2006/math">
                    <m:acc>
                      <m:accPr>
                        <m:chr m:val="̂"/>
                        <m:ctrlPr>
                          <a:rPr lang="en-GB" sz="2000" b="0" i="1" smtClean="0">
                            <a:latin typeface="Cambria Math" panose="02040503050406030204" pitchFamily="18" charset="0"/>
                          </a:rPr>
                        </m:ctrlPr>
                      </m:accPr>
                      <m:e>
                        <m:r>
                          <a:rPr lang="en-GB" sz="2000" b="0" i="1" smtClean="0">
                            <a:latin typeface="Cambria Math" panose="02040503050406030204" pitchFamily="18" charset="0"/>
                          </a:rPr>
                          <m:t>𝜃</m:t>
                        </m:r>
                      </m:e>
                    </m:acc>
                    <m:r>
                      <a:rPr lang="en-GB" sz="2000" b="0" i="1" dirty="0" smtClean="0">
                        <a:latin typeface="Cambria Math" panose="02040503050406030204" pitchFamily="18" charset="0"/>
                      </a:rPr>
                      <m:t>=</m:t>
                    </m:r>
                    <m:r>
                      <m:rPr>
                        <m:sty m:val="p"/>
                      </m:rPr>
                      <a:rPr lang="en-GB" sz="2000" dirty="0">
                        <a:latin typeface="Cambria Math" panose="02040503050406030204" pitchFamily="18" charset="0"/>
                      </a:rPr>
                      <m:t>argma</m:t>
                    </m:r>
                    <m:sSub>
                      <m:sSubPr>
                        <m:ctrlPr>
                          <a:rPr lang="en-GB" sz="2000" i="1" dirty="0">
                            <a:latin typeface="Cambria Math" panose="02040503050406030204" pitchFamily="18" charset="0"/>
                          </a:rPr>
                        </m:ctrlPr>
                      </m:sSubPr>
                      <m:e>
                        <m:r>
                          <m:rPr>
                            <m:sty m:val="p"/>
                          </m:rPr>
                          <a:rPr lang="en-GB" sz="2000" dirty="0">
                            <a:latin typeface="Cambria Math" panose="02040503050406030204" pitchFamily="18" charset="0"/>
                          </a:rPr>
                          <m:t>x</m:t>
                        </m:r>
                      </m:e>
                      <m:sub>
                        <m:r>
                          <a:rPr lang="en-GB" sz="2000" i="1" dirty="0">
                            <a:latin typeface="Cambria Math" panose="02040503050406030204" pitchFamily="18" charset="0"/>
                          </a:rPr>
                          <m:t>𝜃</m:t>
                        </m:r>
                      </m:sub>
                    </m:sSub>
                    <m:r>
                      <a:rPr lang="en-GB" sz="2000" b="0" i="1" dirty="0" smtClean="0">
                        <a:latin typeface="Cambria Math" panose="02040503050406030204" pitchFamily="18" charset="0"/>
                      </a:rPr>
                      <m:t> </m:t>
                    </m:r>
                    <m:r>
                      <a:rPr lang="en-GB" sz="2000" b="0" i="1" dirty="0" smtClean="0">
                        <a:latin typeface="Cambria Math" panose="02040503050406030204" pitchFamily="18" charset="0"/>
                      </a:rPr>
                      <m:t>𝑝</m:t>
                    </m:r>
                    <m:d>
                      <m:dPr>
                        <m:ctrlPr>
                          <a:rPr lang="en-GB" sz="2000" b="0" i="1" dirty="0" smtClean="0">
                            <a:latin typeface="Cambria Math" panose="02040503050406030204" pitchFamily="18" charset="0"/>
                          </a:rPr>
                        </m:ctrlPr>
                      </m:dPr>
                      <m:e>
                        <m:r>
                          <a:rPr lang="en-GB" sz="2000" b="1" i="1" dirty="0" smtClean="0">
                            <a:latin typeface="Cambria Math" panose="02040503050406030204" pitchFamily="18" charset="0"/>
                          </a:rPr>
                          <m:t>𝒙</m:t>
                        </m:r>
                      </m:e>
                      <m:e>
                        <m:r>
                          <a:rPr lang="en-GB" sz="2000" b="0" i="1" dirty="0" smtClean="0">
                            <a:latin typeface="Cambria Math" panose="02040503050406030204" pitchFamily="18" charset="0"/>
                          </a:rPr>
                          <m:t>𝜃</m:t>
                        </m:r>
                      </m:e>
                    </m:d>
                  </m:oMath>
                </a14:m>
                <a:r>
                  <a:rPr lang="en-GB" sz="2000" dirty="0"/>
                  <a:t> </a:t>
                </a:r>
              </a:p>
            </p:txBody>
          </p:sp>
        </mc:Choice>
        <mc:Fallback xmlns="">
          <p:sp>
            <p:nvSpPr>
              <p:cNvPr id="44" name="TextBox 43">
                <a:extLst>
                  <a:ext uri="{FF2B5EF4-FFF2-40B4-BE49-F238E27FC236}">
                    <a16:creationId xmlns:a16="http://schemas.microsoft.com/office/drawing/2014/main" id="{D89D0FD2-6CE3-0DE8-7DA0-F032F0AA3ABE}"/>
                  </a:ext>
                </a:extLst>
              </p:cNvPr>
              <p:cNvSpPr txBox="1">
                <a:spLocks noRot="1" noChangeAspect="1" noMove="1" noResize="1" noEditPoints="1" noAdjustHandles="1" noChangeArrowheads="1" noChangeShapeType="1" noTextEdit="1"/>
              </p:cNvSpPr>
              <p:nvPr/>
            </p:nvSpPr>
            <p:spPr>
              <a:xfrm>
                <a:off x="4914314" y="4762741"/>
                <a:ext cx="4383444" cy="1872051"/>
              </a:xfrm>
              <a:prstGeom prst="rect">
                <a:avLst/>
              </a:prstGeom>
              <a:blipFill>
                <a:blip r:embed="rId10"/>
                <a:stretch>
                  <a:fillRect l="-1391" t="-1629" r="-695" b="-9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1331705-FAE9-B856-7CC6-AC1F138F61D4}"/>
                  </a:ext>
                </a:extLst>
              </p:cNvPr>
              <p:cNvSpPr txBox="1"/>
              <p:nvPr/>
            </p:nvSpPr>
            <p:spPr>
              <a:xfrm>
                <a:off x="646284" y="1083791"/>
                <a:ext cx="2587440" cy="3075778"/>
              </a:xfrm>
              <a:prstGeom prst="rect">
                <a:avLst/>
              </a:prstGeom>
              <a:noFill/>
            </p:spPr>
            <p:txBody>
              <a:bodyPr wrap="none" rtlCol="0">
                <a:spAutoFit/>
              </a:bodyPr>
              <a:lstStyle/>
              <a:p>
                <a:r>
                  <a:rPr lang="en-GB" sz="2000" dirty="0"/>
                  <a:t>Assume:</a:t>
                </a:r>
              </a:p>
              <a:p>
                <a:r>
                  <a:rPr lang="en-GB" sz="2000" dirty="0"/>
                  <a:t>Gaussian tuning curves</a:t>
                </a:r>
              </a:p>
              <a:p>
                <a:r>
                  <a:rPr lang="en-GB" sz="2000" dirty="0"/>
                  <a:t>Centres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𝜃</m:t>
                        </m:r>
                      </m:e>
                      <m:sub>
                        <m:r>
                          <a:rPr lang="en-GB" sz="2000" b="0" i="1" smtClean="0">
                            <a:latin typeface="Cambria Math" panose="02040503050406030204" pitchFamily="18" charset="0"/>
                          </a:rPr>
                          <m:t>𝑖</m:t>
                        </m:r>
                      </m:sub>
                    </m:sSub>
                  </m:oMath>
                </a14:m>
                <a:endParaRPr lang="en-GB" sz="2000" b="0" dirty="0"/>
              </a:p>
              <a:p>
                <a:r>
                  <a:rPr lang="en-GB" sz="2000" dirty="0"/>
                  <a:t>Poisson noise</a:t>
                </a:r>
              </a:p>
              <a:p>
                <a:endParaRPr lang="en-GB" sz="2000" b="0" dirty="0"/>
              </a:p>
              <a:p>
                <a:r>
                  <a:rPr lang="en-GB" sz="2000" dirty="0"/>
                  <a:t>MLE simplifies to:</a:t>
                </a:r>
              </a:p>
              <a:p>
                <a14:m>
                  <m:oMath xmlns:m="http://schemas.openxmlformats.org/officeDocument/2006/math">
                    <m:acc>
                      <m:accPr>
                        <m:chr m:val="̂"/>
                        <m:ctrlPr>
                          <a:rPr lang="en-GB" sz="2000" b="0" i="1" smtClean="0">
                            <a:latin typeface="Cambria Math" panose="02040503050406030204" pitchFamily="18" charset="0"/>
                          </a:rPr>
                        </m:ctrlPr>
                      </m:accPr>
                      <m:e>
                        <m:r>
                          <a:rPr lang="en-GB" sz="2000" b="0" i="1" smtClean="0">
                            <a:latin typeface="Cambria Math" panose="02040503050406030204" pitchFamily="18" charset="0"/>
                          </a:rPr>
                          <m:t>𝜃</m:t>
                        </m:r>
                      </m:e>
                    </m:acc>
                    <m:r>
                      <a:rPr lang="en-GB" sz="2000" b="0" i="1" dirty="0" smtClean="0">
                        <a:latin typeface="Cambria Math" panose="02040503050406030204" pitchFamily="18" charset="0"/>
                      </a:rPr>
                      <m:t>=</m:t>
                    </m:r>
                    <m:f>
                      <m:fPr>
                        <m:ctrlPr>
                          <a:rPr lang="en-GB" sz="2000" b="0" i="1" dirty="0" smtClean="0">
                            <a:latin typeface="Cambria Math" panose="02040503050406030204" pitchFamily="18" charset="0"/>
                          </a:rPr>
                        </m:ctrlPr>
                      </m:fPr>
                      <m:num>
                        <m:nary>
                          <m:naryPr>
                            <m:chr m:val="∑"/>
                            <m:supHide m:val="on"/>
                            <m:ctrlPr>
                              <a:rPr lang="en-GB" sz="2000" b="0" i="1" dirty="0" smtClean="0">
                                <a:latin typeface="Cambria Math" panose="02040503050406030204" pitchFamily="18" charset="0"/>
                              </a:rPr>
                            </m:ctrlPr>
                          </m:naryPr>
                          <m:sub>
                            <m:r>
                              <a:rPr lang="en-GB" sz="2000" b="0" i="1" dirty="0" smtClean="0">
                                <a:latin typeface="Cambria Math" panose="02040503050406030204" pitchFamily="18" charset="0"/>
                              </a:rPr>
                              <m:t>𝑖</m:t>
                            </m:r>
                          </m:sub>
                          <m:sup/>
                          <m:e>
                            <m:sSub>
                              <m:sSubPr>
                                <m:ctrlPr>
                                  <a:rPr lang="en-GB" sz="2000" b="0" i="1" dirty="0" smtClean="0">
                                    <a:latin typeface="Cambria Math" panose="02040503050406030204" pitchFamily="18" charset="0"/>
                                  </a:rPr>
                                </m:ctrlPr>
                              </m:sSubPr>
                              <m:e>
                                <m:r>
                                  <a:rPr lang="en-GB" sz="2000" b="0" i="1" dirty="0" smtClean="0">
                                    <a:latin typeface="Cambria Math" panose="02040503050406030204" pitchFamily="18" charset="0"/>
                                  </a:rPr>
                                  <m:t>𝑥</m:t>
                                </m:r>
                              </m:e>
                              <m:sub>
                                <m:r>
                                  <a:rPr lang="en-GB" sz="2000" b="0" i="1" dirty="0" smtClean="0">
                                    <a:latin typeface="Cambria Math" panose="02040503050406030204" pitchFamily="18" charset="0"/>
                                  </a:rPr>
                                  <m:t>𝑖</m:t>
                                </m:r>
                              </m:sub>
                            </m:sSub>
                            <m:sSub>
                              <m:sSubPr>
                                <m:ctrlPr>
                                  <a:rPr lang="en-GB" sz="2000" b="0" i="1" dirty="0" smtClean="0">
                                    <a:latin typeface="Cambria Math" panose="02040503050406030204" pitchFamily="18" charset="0"/>
                                  </a:rPr>
                                </m:ctrlPr>
                              </m:sSubPr>
                              <m:e>
                                <m:r>
                                  <a:rPr lang="en-GB" sz="2000" b="0" i="1" dirty="0" smtClean="0">
                                    <a:latin typeface="Cambria Math" panose="02040503050406030204" pitchFamily="18" charset="0"/>
                                  </a:rPr>
                                  <m:t>𝜃</m:t>
                                </m:r>
                              </m:e>
                              <m:sub>
                                <m:r>
                                  <a:rPr lang="en-GB" sz="2000" b="0" i="1" dirty="0" smtClean="0">
                                    <a:latin typeface="Cambria Math" panose="02040503050406030204" pitchFamily="18" charset="0"/>
                                  </a:rPr>
                                  <m:t>𝑖</m:t>
                                </m:r>
                              </m:sub>
                            </m:sSub>
                          </m:e>
                        </m:nary>
                      </m:num>
                      <m:den>
                        <m:nary>
                          <m:naryPr>
                            <m:chr m:val="∑"/>
                            <m:supHide m:val="on"/>
                            <m:ctrlPr>
                              <a:rPr lang="en-GB" sz="2000" b="0" i="1" dirty="0" smtClean="0">
                                <a:latin typeface="Cambria Math" panose="02040503050406030204" pitchFamily="18" charset="0"/>
                              </a:rPr>
                            </m:ctrlPr>
                          </m:naryPr>
                          <m:sub>
                            <m:r>
                              <a:rPr lang="en-GB" sz="2000" b="0" i="1" dirty="0" smtClean="0">
                                <a:latin typeface="Cambria Math" panose="02040503050406030204" pitchFamily="18" charset="0"/>
                              </a:rPr>
                              <m:t>𝑖</m:t>
                            </m:r>
                          </m:sub>
                          <m:sup/>
                          <m:e>
                            <m:sSub>
                              <m:sSubPr>
                                <m:ctrlPr>
                                  <a:rPr lang="en-GB" sz="2000" b="0" i="1" dirty="0" smtClean="0">
                                    <a:latin typeface="Cambria Math" panose="02040503050406030204" pitchFamily="18" charset="0"/>
                                  </a:rPr>
                                </m:ctrlPr>
                              </m:sSubPr>
                              <m:e>
                                <m:r>
                                  <a:rPr lang="en-GB" sz="2000" b="0" i="1" dirty="0" smtClean="0">
                                    <a:latin typeface="Cambria Math" panose="02040503050406030204" pitchFamily="18" charset="0"/>
                                  </a:rPr>
                                  <m:t>𝑥</m:t>
                                </m:r>
                              </m:e>
                              <m:sub>
                                <m:r>
                                  <a:rPr lang="en-GB" sz="2000" b="0" i="1" dirty="0" smtClean="0">
                                    <a:latin typeface="Cambria Math" panose="02040503050406030204" pitchFamily="18" charset="0"/>
                                  </a:rPr>
                                  <m:t>𝑖</m:t>
                                </m:r>
                              </m:sub>
                            </m:sSub>
                          </m:e>
                        </m:nary>
                      </m:den>
                    </m:f>
                  </m:oMath>
                </a14:m>
                <a:r>
                  <a:rPr lang="en-GB" sz="2000" dirty="0"/>
                  <a:t> </a:t>
                </a:r>
              </a:p>
              <a:p>
                <a:endParaRPr lang="en-GB" sz="2000" dirty="0"/>
              </a:p>
              <a:p>
                <a:r>
                  <a:rPr lang="en-GB" sz="2000" dirty="0"/>
                  <a:t>i.e. weighted average</a:t>
                </a:r>
              </a:p>
            </p:txBody>
          </p:sp>
        </mc:Choice>
        <mc:Fallback xmlns="">
          <p:sp>
            <p:nvSpPr>
              <p:cNvPr id="45" name="TextBox 44">
                <a:extLst>
                  <a:ext uri="{FF2B5EF4-FFF2-40B4-BE49-F238E27FC236}">
                    <a16:creationId xmlns:a16="http://schemas.microsoft.com/office/drawing/2014/main" id="{91331705-FAE9-B856-7CC6-AC1F138F61D4}"/>
                  </a:ext>
                </a:extLst>
              </p:cNvPr>
              <p:cNvSpPr txBox="1">
                <a:spLocks noRot="1" noChangeAspect="1" noMove="1" noResize="1" noEditPoints="1" noAdjustHandles="1" noChangeArrowheads="1" noChangeShapeType="1" noTextEdit="1"/>
              </p:cNvSpPr>
              <p:nvPr/>
            </p:nvSpPr>
            <p:spPr>
              <a:xfrm>
                <a:off x="646284" y="1083791"/>
                <a:ext cx="2587440" cy="3075778"/>
              </a:xfrm>
              <a:prstGeom prst="rect">
                <a:avLst/>
              </a:prstGeom>
              <a:blipFill>
                <a:blip r:embed="rId11"/>
                <a:stretch>
                  <a:fillRect l="-2358" t="-1190" r="-1887" b="-2778"/>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8284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xEl>
                                              <p:pRg st="2" end="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5">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xEl>
                                              <p:pRg st="6" end="6"/>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P spid="44" grpId="0" uiExpand="1" build="p"/>
      <p:bldP spid="4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Single neuron and population sensitivity</a:t>
            </a:r>
          </a:p>
        </p:txBody>
      </p:sp>
      <p:pic>
        <p:nvPicPr>
          <p:cNvPr id="5" name="Video 4">
            <a:hlinkClick r:id="" action="ppaction://media"/>
            <a:extLst>
              <a:ext uri="{FF2B5EF4-FFF2-40B4-BE49-F238E27FC236}">
                <a16:creationId xmlns:a16="http://schemas.microsoft.com/office/drawing/2014/main" id="{424645DA-5A37-0056-B7FF-DB5A7C83E478}"/>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grpSp>
        <p:nvGrpSpPr>
          <p:cNvPr id="38" name="Group 37">
            <a:extLst>
              <a:ext uri="{FF2B5EF4-FFF2-40B4-BE49-F238E27FC236}">
                <a16:creationId xmlns:a16="http://schemas.microsoft.com/office/drawing/2014/main" id="{A568C09E-04DD-D924-285F-AFA56F9A0CE3}"/>
              </a:ext>
            </a:extLst>
          </p:cNvPr>
          <p:cNvGrpSpPr/>
          <p:nvPr/>
        </p:nvGrpSpPr>
        <p:grpSpPr>
          <a:xfrm>
            <a:off x="335363" y="1432903"/>
            <a:ext cx="5111374" cy="707886"/>
            <a:chOff x="335363" y="1432903"/>
            <a:chExt cx="5111374" cy="707886"/>
          </a:xfrm>
        </p:grpSpPr>
        <p:sp>
          <p:nvSpPr>
            <p:cNvPr id="2" name="Oval 1">
              <a:extLst>
                <a:ext uri="{FF2B5EF4-FFF2-40B4-BE49-F238E27FC236}">
                  <a16:creationId xmlns:a16="http://schemas.microsoft.com/office/drawing/2014/main" id="{8B8A4354-3827-5782-8B72-C689CE7F9FD7}"/>
                </a:ext>
              </a:extLst>
            </p:cNvPr>
            <p:cNvSpPr/>
            <p:nvPr/>
          </p:nvSpPr>
          <p:spPr>
            <a:xfrm>
              <a:off x="335363" y="1547184"/>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4074C57-3307-EF36-93AB-0FE04932AB3A}"/>
                    </a:ext>
                  </a:extLst>
                </p:cNvPr>
                <p:cNvSpPr txBox="1"/>
                <p:nvPr/>
              </p:nvSpPr>
              <p:spPr>
                <a:xfrm>
                  <a:off x="1061562" y="1432903"/>
                  <a:ext cx="4385175" cy="707886"/>
                </a:xfrm>
                <a:prstGeom prst="rect">
                  <a:avLst/>
                </a:prstGeom>
                <a:noFill/>
              </p:spPr>
              <p:txBody>
                <a:bodyPr wrap="none" rtlCol="0">
                  <a:spAutoFit/>
                </a:bodyPr>
                <a:lstStyle/>
                <a:p>
                  <a:r>
                    <a:rPr lang="en-GB" sz="2000" dirty="0"/>
                    <a:t>Single LIF neuron</a:t>
                  </a:r>
                </a:p>
                <a:p>
                  <a:r>
                    <a:rPr lang="en-GB" sz="2000" dirty="0"/>
                    <a:t>Smallest time constant around </a:t>
                  </a:r>
                  <a14:m>
                    <m:oMath xmlns:m="http://schemas.openxmlformats.org/officeDocument/2006/math">
                      <m:r>
                        <a:rPr lang="en-GB" sz="2000" b="0" i="1" smtClean="0">
                          <a:latin typeface="Cambria Math" panose="02040503050406030204" pitchFamily="18" charset="0"/>
                        </a:rPr>
                        <m:t>𝜏</m:t>
                      </m:r>
                      <m:r>
                        <a:rPr lang="en-GB" sz="2000" b="0" i="1" smtClean="0">
                          <a:latin typeface="Cambria Math" panose="02040503050406030204" pitchFamily="18" charset="0"/>
                        </a:rPr>
                        <m:t>=1</m:t>
                      </m:r>
                    </m:oMath>
                  </a14:m>
                  <a:r>
                    <a:rPr lang="en-GB" sz="2000" dirty="0"/>
                    <a:t> ms</a:t>
                  </a:r>
                </a:p>
              </p:txBody>
            </p:sp>
          </mc:Choice>
          <mc:Fallback xmlns="">
            <p:sp>
              <p:nvSpPr>
                <p:cNvPr id="3" name="TextBox 2">
                  <a:extLst>
                    <a:ext uri="{FF2B5EF4-FFF2-40B4-BE49-F238E27FC236}">
                      <a16:creationId xmlns:a16="http://schemas.microsoft.com/office/drawing/2014/main" id="{F4074C57-3307-EF36-93AB-0FE04932AB3A}"/>
                    </a:ext>
                  </a:extLst>
                </p:cNvPr>
                <p:cNvSpPr txBox="1">
                  <a:spLocks noRot="1" noChangeAspect="1" noMove="1" noResize="1" noEditPoints="1" noAdjustHandles="1" noChangeArrowheads="1" noChangeShapeType="1" noTextEdit="1"/>
                </p:cNvSpPr>
                <p:nvPr/>
              </p:nvSpPr>
              <p:spPr>
                <a:xfrm>
                  <a:off x="1061562" y="1432903"/>
                  <a:ext cx="4385175" cy="707886"/>
                </a:xfrm>
                <a:prstGeom prst="rect">
                  <a:avLst/>
                </a:prstGeom>
                <a:blipFill>
                  <a:blip r:embed="rId7"/>
                  <a:stretch>
                    <a:fillRect l="-1391" t="-4310" r="-695" b="-14655"/>
                  </a:stretch>
                </a:blipFill>
              </p:spPr>
              <p:txBody>
                <a:bodyPr/>
                <a:lstStyle/>
                <a:p>
                  <a:r>
                    <a:rPr lang="en-GB">
                      <a:noFill/>
                    </a:rPr>
                    <a:t> </a:t>
                  </a:r>
                </a:p>
              </p:txBody>
            </p:sp>
          </mc:Fallback>
        </mc:AlternateContent>
      </p:grpSp>
      <p:pic>
        <p:nvPicPr>
          <p:cNvPr id="8" name="Picture 7">
            <a:extLst>
              <a:ext uri="{FF2B5EF4-FFF2-40B4-BE49-F238E27FC236}">
                <a16:creationId xmlns:a16="http://schemas.microsoft.com/office/drawing/2014/main" id="{21B3CF31-E1F0-BE1A-8895-E59441D36C1B}"/>
              </a:ext>
            </a:extLst>
          </p:cNvPr>
          <p:cNvPicPr>
            <a:picLocks noChangeAspect="1"/>
          </p:cNvPicPr>
          <p:nvPr/>
        </p:nvPicPr>
        <p:blipFill>
          <a:blip r:embed="rId8"/>
          <a:stretch>
            <a:fillRect/>
          </a:stretch>
        </p:blipFill>
        <p:spPr>
          <a:xfrm>
            <a:off x="8782050" y="660111"/>
            <a:ext cx="3238965" cy="2408461"/>
          </a:xfrm>
          <a:prstGeom prst="rect">
            <a:avLst/>
          </a:prstGeom>
        </p:spPr>
      </p:pic>
      <p:pic>
        <p:nvPicPr>
          <p:cNvPr id="9" name="Picture 8">
            <a:extLst>
              <a:ext uri="{FF2B5EF4-FFF2-40B4-BE49-F238E27FC236}">
                <a16:creationId xmlns:a16="http://schemas.microsoft.com/office/drawing/2014/main" id="{30D25D36-3938-7009-8B83-7B4E2547310F}"/>
              </a:ext>
            </a:extLst>
          </p:cNvPr>
          <p:cNvPicPr>
            <a:picLocks noChangeAspect="1"/>
          </p:cNvPicPr>
          <p:nvPr/>
        </p:nvPicPr>
        <p:blipFill>
          <a:blip r:embed="rId9"/>
          <a:stretch>
            <a:fillRect/>
          </a:stretch>
        </p:blipFill>
        <p:spPr>
          <a:xfrm>
            <a:off x="5446737" y="660111"/>
            <a:ext cx="3238964" cy="2408460"/>
          </a:xfrm>
          <a:prstGeom prst="rect">
            <a:avLst/>
          </a:prstGeom>
        </p:spPr>
      </p:pic>
      <p:grpSp>
        <p:nvGrpSpPr>
          <p:cNvPr id="37" name="Group 36">
            <a:extLst>
              <a:ext uri="{FF2B5EF4-FFF2-40B4-BE49-F238E27FC236}">
                <a16:creationId xmlns:a16="http://schemas.microsoft.com/office/drawing/2014/main" id="{2876F88A-ED16-CC8C-F558-F8883112F81F}"/>
              </a:ext>
            </a:extLst>
          </p:cNvPr>
          <p:cNvGrpSpPr/>
          <p:nvPr/>
        </p:nvGrpSpPr>
        <p:grpSpPr>
          <a:xfrm>
            <a:off x="1010821" y="2988265"/>
            <a:ext cx="7784243" cy="3530860"/>
            <a:chOff x="1010821" y="2988265"/>
            <a:chExt cx="7784243" cy="3530860"/>
          </a:xfrm>
        </p:grpSpPr>
        <p:grpSp>
          <p:nvGrpSpPr>
            <p:cNvPr id="10" name="Group 9">
              <a:extLst>
                <a:ext uri="{FF2B5EF4-FFF2-40B4-BE49-F238E27FC236}">
                  <a16:creationId xmlns:a16="http://schemas.microsoft.com/office/drawing/2014/main" id="{A0E673B5-A9FA-5BBD-74DF-435F320A3452}"/>
                </a:ext>
              </a:extLst>
            </p:cNvPr>
            <p:cNvGrpSpPr/>
            <p:nvPr/>
          </p:nvGrpSpPr>
          <p:grpSpPr>
            <a:xfrm>
              <a:off x="6174253" y="3470933"/>
              <a:ext cx="2314491" cy="1900096"/>
              <a:chOff x="2852943" y="4520310"/>
              <a:chExt cx="2314491" cy="1900096"/>
            </a:xfrm>
          </p:grpSpPr>
          <p:sp>
            <p:nvSpPr>
              <p:cNvPr id="11" name="Oval 10">
                <a:extLst>
                  <a:ext uri="{FF2B5EF4-FFF2-40B4-BE49-F238E27FC236}">
                    <a16:creationId xmlns:a16="http://schemas.microsoft.com/office/drawing/2014/main" id="{2282B620-2FFD-FC1C-7731-1AA039B5AC9D}"/>
                  </a:ext>
                </a:extLst>
              </p:cNvPr>
              <p:cNvSpPr/>
              <p:nvPr/>
            </p:nvSpPr>
            <p:spPr>
              <a:xfrm>
                <a:off x="2852947" y="4520310"/>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2" name="Oval 11">
                <a:extLst>
                  <a:ext uri="{FF2B5EF4-FFF2-40B4-BE49-F238E27FC236}">
                    <a16:creationId xmlns:a16="http://schemas.microsoft.com/office/drawing/2014/main" id="{2B066C67-0FF9-B20D-084A-214F3484D4AD}"/>
                  </a:ext>
                </a:extLst>
              </p:cNvPr>
              <p:cNvSpPr/>
              <p:nvPr/>
            </p:nvSpPr>
            <p:spPr>
              <a:xfrm>
                <a:off x="2852946" y="4759972"/>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3" name="Oval 12">
                <a:extLst>
                  <a:ext uri="{FF2B5EF4-FFF2-40B4-BE49-F238E27FC236}">
                    <a16:creationId xmlns:a16="http://schemas.microsoft.com/office/drawing/2014/main" id="{24EB8E48-103A-BC96-5673-72965A29B738}"/>
                  </a:ext>
                </a:extLst>
              </p:cNvPr>
              <p:cNvSpPr/>
              <p:nvPr/>
            </p:nvSpPr>
            <p:spPr>
              <a:xfrm>
                <a:off x="2852946" y="4999634"/>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4" name="Oval 13">
                <a:extLst>
                  <a:ext uri="{FF2B5EF4-FFF2-40B4-BE49-F238E27FC236}">
                    <a16:creationId xmlns:a16="http://schemas.microsoft.com/office/drawing/2014/main" id="{34033365-4972-CEDF-DB58-562E5B573A2C}"/>
                  </a:ext>
                </a:extLst>
              </p:cNvPr>
              <p:cNvSpPr/>
              <p:nvPr/>
            </p:nvSpPr>
            <p:spPr>
              <a:xfrm>
                <a:off x="2852945" y="5239296"/>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5" name="Oval 14">
                <a:extLst>
                  <a:ext uri="{FF2B5EF4-FFF2-40B4-BE49-F238E27FC236}">
                    <a16:creationId xmlns:a16="http://schemas.microsoft.com/office/drawing/2014/main" id="{59EE6C53-14C7-705A-4F13-31BB823FA711}"/>
                  </a:ext>
                </a:extLst>
              </p:cNvPr>
              <p:cNvSpPr/>
              <p:nvPr/>
            </p:nvSpPr>
            <p:spPr>
              <a:xfrm>
                <a:off x="2852944" y="5478958"/>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6" name="Oval 15">
                <a:extLst>
                  <a:ext uri="{FF2B5EF4-FFF2-40B4-BE49-F238E27FC236}">
                    <a16:creationId xmlns:a16="http://schemas.microsoft.com/office/drawing/2014/main" id="{2B59BE74-FC22-EA2C-5E63-4C500CEF5858}"/>
                  </a:ext>
                </a:extLst>
              </p:cNvPr>
              <p:cNvSpPr/>
              <p:nvPr/>
            </p:nvSpPr>
            <p:spPr>
              <a:xfrm>
                <a:off x="2852943" y="5701420"/>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7" name="Oval 16">
                <a:extLst>
                  <a:ext uri="{FF2B5EF4-FFF2-40B4-BE49-F238E27FC236}">
                    <a16:creationId xmlns:a16="http://schemas.microsoft.com/office/drawing/2014/main" id="{7CFEBEC3-A7C3-1446-95B5-E53DBA33F486}"/>
                  </a:ext>
                </a:extLst>
              </p:cNvPr>
              <p:cNvSpPr/>
              <p:nvPr/>
            </p:nvSpPr>
            <p:spPr>
              <a:xfrm>
                <a:off x="2855265" y="5941081"/>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8" name="Oval 17">
                <a:extLst>
                  <a:ext uri="{FF2B5EF4-FFF2-40B4-BE49-F238E27FC236}">
                    <a16:creationId xmlns:a16="http://schemas.microsoft.com/office/drawing/2014/main" id="{08B8178D-23FE-FFAF-1B40-8000DEB97A85}"/>
                  </a:ext>
                </a:extLst>
              </p:cNvPr>
              <p:cNvSpPr/>
              <p:nvPr/>
            </p:nvSpPr>
            <p:spPr>
              <a:xfrm>
                <a:off x="4685791" y="4520310"/>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9" name="Oval 18">
                <a:extLst>
                  <a:ext uri="{FF2B5EF4-FFF2-40B4-BE49-F238E27FC236}">
                    <a16:creationId xmlns:a16="http://schemas.microsoft.com/office/drawing/2014/main" id="{725C89D3-3AB4-A41E-44BD-B373D7C080FA}"/>
                  </a:ext>
                </a:extLst>
              </p:cNvPr>
              <p:cNvSpPr/>
              <p:nvPr/>
            </p:nvSpPr>
            <p:spPr>
              <a:xfrm>
                <a:off x="4685790" y="4759972"/>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0" name="Oval 19">
                <a:extLst>
                  <a:ext uri="{FF2B5EF4-FFF2-40B4-BE49-F238E27FC236}">
                    <a16:creationId xmlns:a16="http://schemas.microsoft.com/office/drawing/2014/main" id="{B11E335D-CC2B-EA26-34D2-6D52E7EC836C}"/>
                  </a:ext>
                </a:extLst>
              </p:cNvPr>
              <p:cNvSpPr/>
              <p:nvPr/>
            </p:nvSpPr>
            <p:spPr>
              <a:xfrm>
                <a:off x="4685790" y="4999634"/>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1" name="Oval 20">
                <a:extLst>
                  <a:ext uri="{FF2B5EF4-FFF2-40B4-BE49-F238E27FC236}">
                    <a16:creationId xmlns:a16="http://schemas.microsoft.com/office/drawing/2014/main" id="{A8221F9D-787B-4C50-31F1-75F62346BD1E}"/>
                  </a:ext>
                </a:extLst>
              </p:cNvPr>
              <p:cNvSpPr/>
              <p:nvPr/>
            </p:nvSpPr>
            <p:spPr>
              <a:xfrm>
                <a:off x="4685789" y="5239296"/>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2" name="Oval 21">
                <a:extLst>
                  <a:ext uri="{FF2B5EF4-FFF2-40B4-BE49-F238E27FC236}">
                    <a16:creationId xmlns:a16="http://schemas.microsoft.com/office/drawing/2014/main" id="{3B046A04-6B96-5E66-6A5E-000D087D2762}"/>
                  </a:ext>
                </a:extLst>
              </p:cNvPr>
              <p:cNvSpPr/>
              <p:nvPr/>
            </p:nvSpPr>
            <p:spPr>
              <a:xfrm>
                <a:off x="4685788" y="5478958"/>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3" name="Oval 22">
                <a:extLst>
                  <a:ext uri="{FF2B5EF4-FFF2-40B4-BE49-F238E27FC236}">
                    <a16:creationId xmlns:a16="http://schemas.microsoft.com/office/drawing/2014/main" id="{34BF8868-0404-525C-9E47-321DBF66957C}"/>
                  </a:ext>
                </a:extLst>
              </p:cNvPr>
              <p:cNvSpPr/>
              <p:nvPr/>
            </p:nvSpPr>
            <p:spPr>
              <a:xfrm>
                <a:off x="4685787" y="5701420"/>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4" name="Oval 23">
                <a:extLst>
                  <a:ext uri="{FF2B5EF4-FFF2-40B4-BE49-F238E27FC236}">
                    <a16:creationId xmlns:a16="http://schemas.microsoft.com/office/drawing/2014/main" id="{B4355EF2-DC1A-9EB0-07C0-2A11238870F8}"/>
                  </a:ext>
                </a:extLst>
              </p:cNvPr>
              <p:cNvSpPr/>
              <p:nvPr/>
            </p:nvSpPr>
            <p:spPr>
              <a:xfrm>
                <a:off x="4688109" y="5941081"/>
                <a:ext cx="479325" cy="479325"/>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EEBCFAF2-D422-2630-97B1-02D20A2761B7}"/>
                  </a:ext>
                </a:extLst>
              </p:cNvPr>
              <p:cNvCxnSpPr/>
              <p:nvPr/>
            </p:nvCxnSpPr>
            <p:spPr>
              <a:xfrm>
                <a:off x="3582450" y="5503024"/>
                <a:ext cx="853440" cy="0"/>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0DFC08B6-9B81-9A16-6097-65F4CF56D5C3}"/>
                  </a:ext>
                </a:extLst>
              </p:cNvPr>
              <p:cNvCxnSpPr>
                <a:cxnSpLocks/>
              </p:cNvCxnSpPr>
              <p:nvPr/>
            </p:nvCxnSpPr>
            <p:spPr>
              <a:xfrm flipV="1">
                <a:off x="3582450" y="5217529"/>
                <a:ext cx="853440" cy="566229"/>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82B3148F-CFF3-B3F8-01D2-19ABA98FAFC7}"/>
                  </a:ext>
                </a:extLst>
              </p:cNvPr>
              <p:cNvCxnSpPr>
                <a:cxnSpLocks/>
              </p:cNvCxnSpPr>
              <p:nvPr/>
            </p:nvCxnSpPr>
            <p:spPr>
              <a:xfrm>
                <a:off x="3573620" y="5217529"/>
                <a:ext cx="841315" cy="566229"/>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grpSp>
        <p:pic>
          <p:nvPicPr>
            <p:cNvPr id="33" name="Picture 32">
              <a:extLst>
                <a:ext uri="{FF2B5EF4-FFF2-40B4-BE49-F238E27FC236}">
                  <a16:creationId xmlns:a16="http://schemas.microsoft.com/office/drawing/2014/main" id="{3C04A568-B67B-DA32-9E3C-FD533909FA1D}"/>
                </a:ext>
              </a:extLst>
            </p:cNvPr>
            <p:cNvPicPr>
              <a:picLocks noChangeAspect="1"/>
            </p:cNvPicPr>
            <p:nvPr/>
          </p:nvPicPr>
          <p:blipFill>
            <a:blip r:embed="rId10"/>
            <a:stretch>
              <a:fillRect/>
            </a:stretch>
          </p:blipFill>
          <p:spPr>
            <a:xfrm>
              <a:off x="3170493" y="3470933"/>
              <a:ext cx="2679254" cy="2132467"/>
            </a:xfrm>
            <a:prstGeom prst="rect">
              <a:avLst/>
            </a:prstGeom>
          </p:spPr>
        </p:pic>
        <p:sp>
          <p:nvSpPr>
            <p:cNvPr id="35" name="TextBox 34">
              <a:extLst>
                <a:ext uri="{FF2B5EF4-FFF2-40B4-BE49-F238E27FC236}">
                  <a16:creationId xmlns:a16="http://schemas.microsoft.com/office/drawing/2014/main" id="{A7D556AB-C6A0-7422-CD00-D42D0FE6847F}"/>
                </a:ext>
              </a:extLst>
            </p:cNvPr>
            <p:cNvSpPr txBox="1"/>
            <p:nvPr/>
          </p:nvSpPr>
          <p:spPr>
            <a:xfrm>
              <a:off x="3268358" y="5811239"/>
              <a:ext cx="5526706" cy="707886"/>
            </a:xfrm>
            <a:prstGeom prst="rect">
              <a:avLst/>
            </a:prstGeom>
            <a:noFill/>
          </p:spPr>
          <p:txBody>
            <a:bodyPr wrap="none" rtlCol="0">
              <a:spAutoFit/>
            </a:bodyPr>
            <a:lstStyle/>
            <a:p>
              <a:r>
                <a:rPr lang="en-GB" sz="2000" dirty="0"/>
                <a:t>Network of neurons</a:t>
              </a:r>
            </a:p>
            <a:p>
              <a:r>
                <a:rPr lang="en-GB" sz="2000" dirty="0"/>
                <a:t>Sensitive to time differences of a few microseconds</a:t>
              </a:r>
            </a:p>
          </p:txBody>
        </p:sp>
        <p:sp>
          <p:nvSpPr>
            <p:cNvPr id="36" name="Arrow: Bent 35">
              <a:extLst>
                <a:ext uri="{FF2B5EF4-FFF2-40B4-BE49-F238E27FC236}">
                  <a16:creationId xmlns:a16="http://schemas.microsoft.com/office/drawing/2014/main" id="{AD62552B-C9CA-F768-1D9A-76FDA60420F0}"/>
                </a:ext>
              </a:extLst>
            </p:cNvPr>
            <p:cNvSpPr/>
            <p:nvPr/>
          </p:nvSpPr>
          <p:spPr>
            <a:xfrm rot="10800000" flipH="1">
              <a:off x="1010821" y="2988265"/>
              <a:ext cx="1451384" cy="1583472"/>
            </a:xfrm>
            <a:prstGeom prst="bentArrow">
              <a:avLst>
                <a:gd name="adj1" fmla="val 12707"/>
                <a:gd name="adj2" fmla="val 17701"/>
                <a:gd name="adj3" fmla="val 28073"/>
                <a:gd name="adj4" fmla="val 4375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solidFill>
                  <a:schemeClr val="tx1"/>
                </a:solidFill>
              </a:endParaRPr>
            </a:p>
          </p:txBody>
        </p:sp>
      </p:grpSp>
    </p:spTree>
    <p:custDataLst>
      <p:tags r:id="rId1"/>
    </p:custDataLst>
    <p:extLst>
      <p:ext uri="{BB962C8B-B14F-4D97-AF65-F5344CB8AC3E}">
        <p14:creationId xmlns:p14="http://schemas.microsoft.com/office/powerpoint/2010/main" val="92688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2.xml><?xml version="1.0" encoding="utf-8"?>
<p:tagLst xmlns:a="http://schemas.openxmlformats.org/drawingml/2006/main" xmlns:r="http://schemas.openxmlformats.org/officeDocument/2006/relationships" xmlns:p="http://schemas.openxmlformats.org/presentationml/2006/main">
  <p:tag name="TIMING" val="|10.1|12.8|10.3|19.6|8.9|8.4"/>
</p:tagLst>
</file>

<file path=ppt/tags/tag3.xml><?xml version="1.0" encoding="utf-8"?>
<p:tagLst xmlns:a="http://schemas.openxmlformats.org/drawingml/2006/main" xmlns:r="http://schemas.openxmlformats.org/officeDocument/2006/relationships" xmlns:p="http://schemas.openxmlformats.org/presentationml/2006/main">
  <p:tag name="TIMING" val="|32.8|47|16"/>
</p:tagLst>
</file>

<file path=ppt/tags/tag4.xml><?xml version="1.0" encoding="utf-8"?>
<p:tagLst xmlns:a="http://schemas.openxmlformats.org/drawingml/2006/main" xmlns:r="http://schemas.openxmlformats.org/officeDocument/2006/relationships" xmlns:p="http://schemas.openxmlformats.org/presentationml/2006/main">
  <p:tag name="TIMING" val="|3.3|20.1|7.7|10.2"/>
</p:tagLst>
</file>

<file path=ppt/tags/tag5.xml><?xml version="1.0" encoding="utf-8"?>
<p:tagLst xmlns:a="http://schemas.openxmlformats.org/drawingml/2006/main" xmlns:r="http://schemas.openxmlformats.org/officeDocument/2006/relationships" xmlns:p="http://schemas.openxmlformats.org/presentationml/2006/main">
  <p:tag name="TIMING" val="|18.5|17.1|4.5"/>
</p:tagLst>
</file>

<file path=ppt/tags/tag6.xml><?xml version="1.0" encoding="utf-8"?>
<p:tagLst xmlns:a="http://schemas.openxmlformats.org/drawingml/2006/main" xmlns:r="http://schemas.openxmlformats.org/officeDocument/2006/relationships" xmlns:p="http://schemas.openxmlformats.org/presentationml/2006/main">
  <p:tag name="TIMING" val="|28.9|28.3"/>
</p:tagLst>
</file>

<file path=ppt/tags/tag7.xml><?xml version="1.0" encoding="utf-8"?>
<p:tagLst xmlns:a="http://schemas.openxmlformats.org/drawingml/2006/main" xmlns:r="http://schemas.openxmlformats.org/officeDocument/2006/relationships" xmlns:p="http://schemas.openxmlformats.org/presentationml/2006/main">
  <p:tag name="TIMING" val="|10.1|29.4|3.3|3.4|8.8|10.9|6.6|7.7|17|5.8|22.6"/>
</p:tagLst>
</file>

<file path=ppt/tags/tag8.xml><?xml version="1.0" encoding="utf-8"?>
<p:tagLst xmlns:a="http://schemas.openxmlformats.org/drawingml/2006/main" xmlns:r="http://schemas.openxmlformats.org/officeDocument/2006/relationships" xmlns:p="http://schemas.openxmlformats.org/presentationml/2006/main">
  <p:tag name="TIMING" val="|7.7|7.5|3.9|6"/>
</p:tagLst>
</file>

<file path=ppt/tags/tag9.xml><?xml version="1.0" encoding="utf-8"?>
<p:tagLst xmlns:a="http://schemas.openxmlformats.org/drawingml/2006/main" xmlns:r="http://schemas.openxmlformats.org/officeDocument/2006/relationships" xmlns:p="http://schemas.openxmlformats.org/presentationml/2006/main">
  <p:tag name="TIMING" val="|8.9|45.9|48.9"/>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363</TotalTime>
  <Words>2964</Words>
  <Application>Microsoft Office PowerPoint</Application>
  <PresentationFormat>Widescreen</PresentationFormat>
  <Paragraphs>193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 Math</vt:lpstr>
      <vt:lpstr>Slide theme</vt:lpstr>
      <vt:lpstr>Network models</vt:lpstr>
      <vt:lpstr>What can networks do?</vt:lpstr>
      <vt:lpstr>Universal function approximation</vt:lpstr>
      <vt:lpstr>Sound localisation circuit</vt:lpstr>
      <vt:lpstr>Coincidence detection and tuning curves</vt:lpstr>
      <vt:lpstr>Spatial structure</vt:lpstr>
      <vt:lpstr>Encoding and decoding</vt:lpstr>
      <vt:lpstr>Maximum likelihood and Bayesian estimators</vt:lpstr>
      <vt:lpstr>Single neuron and population sensitivity</vt:lpstr>
      <vt:lpstr>Various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2023-10-21T19:12:29Z</dcterms:modified>
</cp:coreProperties>
</file>