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8"/>
  </p:notesMasterIdLst>
  <p:sldIdLst>
    <p:sldId id="258" r:id="rId3"/>
    <p:sldId id="260" r:id="rId4"/>
    <p:sldId id="265"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118D6-0DCD-448E-9A61-D1C259F7AA5A}" v="1" dt="2023-10-27T15:18:31.957"/>
    <p1510:client id="{AF02C5D3-91A2-4D54-8185-EE0D15BCB60F}" v="8" dt="2023-10-26T17:36:26.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84" d="100"/>
          <a:sy n="84" d="100"/>
        </p:scale>
        <p:origin x="427" y="53"/>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osh, Marcus L" userId="S::mghosh@ic.ac.uk::00601210-eb70-4892-8a26-c39107c5a6ee" providerId="AD" clId="Web-{AA7B568E-9A05-2277-9D99-B134645DEBA8}"/>
    <pc:docChg chg="delSld modSld">
      <pc:chgData name="Ghosh, Marcus L" userId="S::mghosh@ic.ac.uk::00601210-eb70-4892-8a26-c39107c5a6ee" providerId="AD" clId="Web-{AA7B568E-9A05-2277-9D99-B134645DEBA8}" dt="2023-10-25T17:39:10.510" v="1833"/>
      <pc:docMkLst>
        <pc:docMk/>
      </pc:docMkLst>
      <pc:sldChg chg="addSp modSp modNotes">
        <pc:chgData name="Ghosh, Marcus L" userId="S::mghosh@ic.ac.uk::00601210-eb70-4892-8a26-c39107c5a6ee" providerId="AD" clId="Web-{AA7B568E-9A05-2277-9D99-B134645DEBA8}" dt="2023-10-25T17:35:25.973" v="1746"/>
        <pc:sldMkLst>
          <pc:docMk/>
          <pc:sldMk cId="1380628335" sldId="259"/>
        </pc:sldMkLst>
        <pc:spChg chg="mod">
          <ac:chgData name="Ghosh, Marcus L" userId="S::mghosh@ic.ac.uk::00601210-eb70-4892-8a26-c39107c5a6ee" providerId="AD" clId="Web-{AA7B568E-9A05-2277-9D99-B134645DEBA8}" dt="2023-10-25T16:36:55.545" v="566" actId="20577"/>
          <ac:spMkLst>
            <pc:docMk/>
            <pc:sldMk cId="1380628335" sldId="259"/>
            <ac:spMk id="4" creationId="{220F0135-CC52-EB18-CB0B-5335E947DD8E}"/>
          </ac:spMkLst>
        </pc:spChg>
        <pc:spChg chg="add">
          <ac:chgData name="Ghosh, Marcus L" userId="S::mghosh@ic.ac.uk::00601210-eb70-4892-8a26-c39107c5a6ee" providerId="AD" clId="Web-{AA7B568E-9A05-2277-9D99-B134645DEBA8}" dt="2023-10-25T16:32:05.850" v="444"/>
          <ac:spMkLst>
            <pc:docMk/>
            <pc:sldMk cId="1380628335" sldId="259"/>
            <ac:spMk id="11" creationId="{F0143AEB-465B-C738-CD73-F92DD184310A}"/>
          </ac:spMkLst>
        </pc:spChg>
        <pc:spChg chg="add">
          <ac:chgData name="Ghosh, Marcus L" userId="S::mghosh@ic.ac.uk::00601210-eb70-4892-8a26-c39107c5a6ee" providerId="AD" clId="Web-{AA7B568E-9A05-2277-9D99-B134645DEBA8}" dt="2023-10-25T16:32:10.428" v="445"/>
          <ac:spMkLst>
            <pc:docMk/>
            <pc:sldMk cId="1380628335" sldId="259"/>
            <ac:spMk id="14" creationId="{9C79A2C2-985D-3F38-947A-552B78FAC6E2}"/>
          </ac:spMkLst>
        </pc:spChg>
        <pc:grpChg chg="add">
          <ac:chgData name="Ghosh, Marcus L" userId="S::mghosh@ic.ac.uk::00601210-eb70-4892-8a26-c39107c5a6ee" providerId="AD" clId="Web-{AA7B568E-9A05-2277-9D99-B134645DEBA8}" dt="2023-10-25T16:18:25.656" v="130"/>
          <ac:grpSpMkLst>
            <pc:docMk/>
            <pc:sldMk cId="1380628335" sldId="259"/>
            <ac:grpSpMk id="8" creationId="{083E39C9-A4C0-132A-6E01-AD84639FB5FB}"/>
          </ac:grpSpMkLst>
        </pc:grpChg>
        <pc:grpChg chg="add mod">
          <ac:chgData name="Ghosh, Marcus L" userId="S::mghosh@ic.ac.uk::00601210-eb70-4892-8a26-c39107c5a6ee" providerId="AD" clId="Web-{AA7B568E-9A05-2277-9D99-B134645DEBA8}" dt="2023-10-25T17:15:29.863" v="1142" actId="1076"/>
          <ac:grpSpMkLst>
            <pc:docMk/>
            <pc:sldMk cId="1380628335" sldId="259"/>
            <ac:grpSpMk id="9" creationId="{29387E99-C033-6484-FC8A-54E98BE4EA05}"/>
          </ac:grpSpMkLst>
        </pc:grpChg>
        <pc:grpChg chg="add mod">
          <ac:chgData name="Ghosh, Marcus L" userId="S::mghosh@ic.ac.uk::00601210-eb70-4892-8a26-c39107c5a6ee" providerId="AD" clId="Web-{AA7B568E-9A05-2277-9D99-B134645DEBA8}" dt="2023-10-25T17:15:18.128" v="1141" actId="1076"/>
          <ac:grpSpMkLst>
            <pc:docMk/>
            <pc:sldMk cId="1380628335" sldId="259"/>
            <ac:grpSpMk id="12" creationId="{E514500D-B4B6-1999-C38B-B94F9C14CDBE}"/>
          </ac:grpSpMkLst>
        </pc:grpChg>
        <pc:picChg chg="add">
          <ac:chgData name="Ghosh, Marcus L" userId="S::mghosh@ic.ac.uk::00601210-eb70-4892-8a26-c39107c5a6ee" providerId="AD" clId="Web-{AA7B568E-9A05-2277-9D99-B134645DEBA8}" dt="2023-10-25T16:32:05.850" v="444"/>
          <ac:picMkLst>
            <pc:docMk/>
            <pc:sldMk cId="1380628335" sldId="259"/>
            <ac:picMk id="10" creationId="{7D077BB9-CFDC-8D89-2795-CF760D37B4C4}"/>
          </ac:picMkLst>
        </pc:picChg>
        <pc:picChg chg="add">
          <ac:chgData name="Ghosh, Marcus L" userId="S::mghosh@ic.ac.uk::00601210-eb70-4892-8a26-c39107c5a6ee" providerId="AD" clId="Web-{AA7B568E-9A05-2277-9D99-B134645DEBA8}" dt="2023-10-25T16:32:10.428" v="445"/>
          <ac:picMkLst>
            <pc:docMk/>
            <pc:sldMk cId="1380628335" sldId="259"/>
            <ac:picMk id="13" creationId="{FD021789-D2C3-3740-3A7F-A89ECA4EE766}"/>
          </ac:picMkLst>
        </pc:picChg>
      </pc:sldChg>
      <pc:sldChg chg="addSp delSp modSp modNotes">
        <pc:chgData name="Ghosh, Marcus L" userId="S::mghosh@ic.ac.uk::00601210-eb70-4892-8a26-c39107c5a6ee" providerId="AD" clId="Web-{AA7B568E-9A05-2277-9D99-B134645DEBA8}" dt="2023-10-25T17:39:10.510" v="1833"/>
        <pc:sldMkLst>
          <pc:docMk/>
          <pc:sldMk cId="3043810223" sldId="262"/>
        </pc:sldMkLst>
        <pc:spChg chg="del">
          <ac:chgData name="Ghosh, Marcus L" userId="S::mghosh@ic.ac.uk::00601210-eb70-4892-8a26-c39107c5a6ee" providerId="AD" clId="Web-{AA7B568E-9A05-2277-9D99-B134645DEBA8}" dt="2023-10-25T17:22:11.092" v="1418"/>
          <ac:spMkLst>
            <pc:docMk/>
            <pc:sldMk cId="3043810223" sldId="262"/>
            <ac:spMk id="5" creationId="{1357973F-A7D4-1E73-8093-5591F6BF67C6}"/>
          </ac:spMkLst>
        </pc:spChg>
        <pc:spChg chg="add mod">
          <ac:chgData name="Ghosh, Marcus L" userId="S::mghosh@ic.ac.uk::00601210-eb70-4892-8a26-c39107c5a6ee" providerId="AD" clId="Web-{AA7B568E-9A05-2277-9D99-B134645DEBA8}" dt="2023-10-25T17:34:17.221" v="1727" actId="20577"/>
          <ac:spMkLst>
            <pc:docMk/>
            <pc:sldMk cId="3043810223" sldId="262"/>
            <ac:spMk id="7" creationId="{7C81EF2B-56D7-7A02-57B1-E746B0B7385A}"/>
          </ac:spMkLst>
        </pc:spChg>
        <pc:picChg chg="add mod ord">
          <ac:chgData name="Ghosh, Marcus L" userId="S::mghosh@ic.ac.uk::00601210-eb70-4892-8a26-c39107c5a6ee" providerId="AD" clId="Web-{AA7B568E-9A05-2277-9D99-B134645DEBA8}" dt="2023-10-25T17:23:33.391" v="1429"/>
          <ac:picMkLst>
            <pc:docMk/>
            <pc:sldMk cId="3043810223" sldId="262"/>
            <ac:picMk id="2" creationId="{C7C3066A-DCF0-A952-D09A-930405B8D0F9}"/>
          </ac:picMkLst>
        </pc:picChg>
      </pc:sldChg>
      <pc:sldChg chg="del">
        <pc:chgData name="Ghosh, Marcus L" userId="S::mghosh@ic.ac.uk::00601210-eb70-4892-8a26-c39107c5a6ee" providerId="AD" clId="Web-{AA7B568E-9A05-2277-9D99-B134645DEBA8}" dt="2023-10-25T17:14:58.252" v="1139"/>
        <pc:sldMkLst>
          <pc:docMk/>
          <pc:sldMk cId="3563621732" sldId="263"/>
        </pc:sldMkLst>
      </pc:sldChg>
      <pc:sldChg chg="modNotes">
        <pc:chgData name="Ghosh, Marcus L" userId="S::mghosh@ic.ac.uk::00601210-eb70-4892-8a26-c39107c5a6ee" providerId="AD" clId="Web-{AA7B568E-9A05-2277-9D99-B134645DEBA8}" dt="2023-10-25T16:17:23.358" v="89"/>
        <pc:sldMkLst>
          <pc:docMk/>
          <pc:sldMk cId="3552515046" sldId="265"/>
        </pc:sldMkLst>
      </pc:sldChg>
      <pc:sldChg chg="addSp del">
        <pc:chgData name="Ghosh, Marcus L" userId="S::mghosh@ic.ac.uk::00601210-eb70-4892-8a26-c39107c5a6ee" providerId="AD" clId="Web-{AA7B568E-9A05-2277-9D99-B134645DEBA8}" dt="2023-10-25T17:22:05.123" v="1417"/>
        <pc:sldMkLst>
          <pc:docMk/>
          <pc:sldMk cId="1990111768" sldId="266"/>
        </pc:sldMkLst>
        <pc:grpChg chg="add">
          <ac:chgData name="Ghosh, Marcus L" userId="S::mghosh@ic.ac.uk::00601210-eb70-4892-8a26-c39107c5a6ee" providerId="AD" clId="Web-{AA7B568E-9A05-2277-9D99-B134645DEBA8}" dt="2023-10-25T16:18:22.594" v="129"/>
          <ac:grpSpMkLst>
            <pc:docMk/>
            <pc:sldMk cId="1990111768" sldId="266"/>
            <ac:grpSpMk id="14" creationId="{1A1FFC8C-0B4E-7FBD-3B9D-F48E022201E1}"/>
          </ac:grpSpMkLst>
        </pc:grpChg>
      </pc:sldChg>
      <pc:sldChg chg="del">
        <pc:chgData name="Ghosh, Marcus L" userId="S::mghosh@ic.ac.uk::00601210-eb70-4892-8a26-c39107c5a6ee" providerId="AD" clId="Web-{AA7B568E-9A05-2277-9D99-B134645DEBA8}" dt="2023-10-25T17:15:02.003" v="1140"/>
        <pc:sldMkLst>
          <pc:docMk/>
          <pc:sldMk cId="4061870309" sldId="267"/>
        </pc:sldMkLst>
      </pc:sldChg>
    </pc:docChg>
  </pc:docChgLst>
  <pc:docChgLst>
    <pc:chgData name="Ghosh, Marcus L" userId="S::mghosh@ic.ac.uk::00601210-eb70-4892-8a26-c39107c5a6ee" providerId="AD" clId="Web-{55A51D55-883C-0C23-7101-F303AA5B62E1}"/>
    <pc:docChg chg="addSld delSld modSld sldOrd addMainMaster">
      <pc:chgData name="Ghosh, Marcus L" userId="S::mghosh@ic.ac.uk::00601210-eb70-4892-8a26-c39107c5a6ee" providerId="AD" clId="Web-{55A51D55-883C-0C23-7101-F303AA5B62E1}" dt="2023-10-24T14:58:29.152" v="508"/>
      <pc:docMkLst>
        <pc:docMk/>
      </pc:docMkLst>
      <pc:sldChg chg="add del">
        <pc:chgData name="Ghosh, Marcus L" userId="S::mghosh@ic.ac.uk::00601210-eb70-4892-8a26-c39107c5a6ee" providerId="AD" clId="Web-{55A51D55-883C-0C23-7101-F303AA5B62E1}" dt="2023-10-24T14:20:00.603" v="8"/>
        <pc:sldMkLst>
          <pc:docMk/>
          <pc:sldMk cId="109857222" sldId="256"/>
        </pc:sldMkLst>
      </pc:sldChg>
      <pc:sldChg chg="modSp add del">
        <pc:chgData name="Ghosh, Marcus L" userId="S::mghosh@ic.ac.uk::00601210-eb70-4892-8a26-c39107c5a6ee" providerId="AD" clId="Web-{55A51D55-883C-0C23-7101-F303AA5B62E1}" dt="2023-10-24T14:31:52.741" v="174"/>
        <pc:sldMkLst>
          <pc:docMk/>
          <pc:sldMk cId="1368866183" sldId="257"/>
        </pc:sldMkLst>
        <pc:spChg chg="mod">
          <ac:chgData name="Ghosh, Marcus L" userId="S::mghosh@ic.ac.uk::00601210-eb70-4892-8a26-c39107c5a6ee" providerId="AD" clId="Web-{55A51D55-883C-0C23-7101-F303AA5B62E1}" dt="2023-10-24T14:21:32.983" v="19" actId="20577"/>
          <ac:spMkLst>
            <pc:docMk/>
            <pc:sldMk cId="1368866183" sldId="257"/>
            <ac:spMk id="4" creationId="{220F0135-CC52-EB18-CB0B-5335E947DD8E}"/>
          </ac:spMkLst>
        </pc:spChg>
      </pc:sldChg>
      <pc:sldChg chg="add del">
        <pc:chgData name="Ghosh, Marcus L" userId="S::mghosh@ic.ac.uk::00601210-eb70-4892-8a26-c39107c5a6ee" providerId="AD" clId="Web-{55A51D55-883C-0C23-7101-F303AA5B62E1}" dt="2023-10-24T14:19:42.945" v="2"/>
        <pc:sldMkLst>
          <pc:docMk/>
          <pc:sldMk cId="3137746223" sldId="257"/>
        </pc:sldMkLst>
      </pc:sldChg>
      <pc:sldChg chg="add del">
        <pc:chgData name="Ghosh, Marcus L" userId="S::mghosh@ic.ac.uk::00601210-eb70-4892-8a26-c39107c5a6ee" providerId="AD" clId="Web-{55A51D55-883C-0C23-7101-F303AA5B62E1}" dt="2023-10-24T14:19:42.977" v="3"/>
        <pc:sldMkLst>
          <pc:docMk/>
          <pc:sldMk cId="102196336" sldId="258"/>
        </pc:sldMkLst>
      </pc:sldChg>
      <pc:sldChg chg="modSp add modNotes">
        <pc:chgData name="Ghosh, Marcus L" userId="S::mghosh@ic.ac.uk::00601210-eb70-4892-8a26-c39107c5a6ee" providerId="AD" clId="Web-{55A51D55-883C-0C23-7101-F303AA5B62E1}" dt="2023-10-24T14:57:27.680" v="481"/>
        <pc:sldMkLst>
          <pc:docMk/>
          <pc:sldMk cId="333577082" sldId="258"/>
        </pc:sldMkLst>
        <pc:spChg chg="mod">
          <ac:chgData name="Ghosh, Marcus L" userId="S::mghosh@ic.ac.uk::00601210-eb70-4892-8a26-c39107c5a6ee" providerId="AD" clId="Web-{55A51D55-883C-0C23-7101-F303AA5B62E1}" dt="2023-10-24T14:47:35.081" v="200" actId="20577"/>
          <ac:spMkLst>
            <pc:docMk/>
            <pc:sldMk cId="333577082" sldId="258"/>
            <ac:spMk id="4" creationId="{71A693D4-D78C-161A-B0F3-CEA79B385428}"/>
          </ac:spMkLst>
        </pc:spChg>
      </pc:sldChg>
      <pc:sldChg chg="add mod replId modShow">
        <pc:chgData name="Ghosh, Marcus L" userId="S::mghosh@ic.ac.uk::00601210-eb70-4892-8a26-c39107c5a6ee" providerId="AD" clId="Web-{55A51D55-883C-0C23-7101-F303AA5B62E1}" dt="2023-10-24T14:21:08.576" v="14"/>
        <pc:sldMkLst>
          <pc:docMk/>
          <pc:sldMk cId="1380628335" sldId="259"/>
        </pc:sldMkLst>
      </pc:sldChg>
      <pc:sldChg chg="modSp add ord replId modNotes">
        <pc:chgData name="Ghosh, Marcus L" userId="S::mghosh@ic.ac.uk::00601210-eb70-4892-8a26-c39107c5a6ee" providerId="AD" clId="Web-{55A51D55-883C-0C23-7101-F303AA5B62E1}" dt="2023-10-24T14:58:15.667" v="493"/>
        <pc:sldMkLst>
          <pc:docMk/>
          <pc:sldMk cId="2139182585" sldId="260"/>
        </pc:sldMkLst>
        <pc:spChg chg="mod">
          <ac:chgData name="Ghosh, Marcus L" userId="S::mghosh@ic.ac.uk::00601210-eb70-4892-8a26-c39107c5a6ee" providerId="AD" clId="Web-{55A51D55-883C-0C23-7101-F303AA5B62E1}" dt="2023-10-24T14:21:43.406" v="22" actId="20577"/>
          <ac:spMkLst>
            <pc:docMk/>
            <pc:sldMk cId="2139182585" sldId="260"/>
            <ac:spMk id="4" creationId="{220F0135-CC52-EB18-CB0B-5335E947DD8E}"/>
          </ac:spMkLst>
        </pc:spChg>
      </pc:sldChg>
      <pc:sldChg chg="modSp add replId">
        <pc:chgData name="Ghosh, Marcus L" userId="S::mghosh@ic.ac.uk::00601210-eb70-4892-8a26-c39107c5a6ee" providerId="AD" clId="Web-{55A51D55-883C-0C23-7101-F303AA5B62E1}" dt="2023-10-24T14:22:03.751" v="24" actId="20577"/>
        <pc:sldMkLst>
          <pc:docMk/>
          <pc:sldMk cId="2393557705" sldId="261"/>
        </pc:sldMkLst>
        <pc:spChg chg="mod">
          <ac:chgData name="Ghosh, Marcus L" userId="S::mghosh@ic.ac.uk::00601210-eb70-4892-8a26-c39107c5a6ee" providerId="AD" clId="Web-{55A51D55-883C-0C23-7101-F303AA5B62E1}" dt="2023-10-24T14:22:03.751" v="24" actId="20577"/>
          <ac:spMkLst>
            <pc:docMk/>
            <pc:sldMk cId="2393557705" sldId="261"/>
            <ac:spMk id="4" creationId="{220F0135-CC52-EB18-CB0B-5335E947DD8E}"/>
          </ac:spMkLst>
        </pc:spChg>
      </pc:sldChg>
      <pc:sldChg chg="modSp add replId">
        <pc:chgData name="Ghosh, Marcus L" userId="S::mghosh@ic.ac.uk::00601210-eb70-4892-8a26-c39107c5a6ee" providerId="AD" clId="Web-{55A51D55-883C-0C23-7101-F303AA5B62E1}" dt="2023-10-24T14:22:48.113" v="27" actId="20577"/>
        <pc:sldMkLst>
          <pc:docMk/>
          <pc:sldMk cId="3043810223" sldId="262"/>
        </pc:sldMkLst>
        <pc:spChg chg="mod">
          <ac:chgData name="Ghosh, Marcus L" userId="S::mghosh@ic.ac.uk::00601210-eb70-4892-8a26-c39107c5a6ee" providerId="AD" clId="Web-{55A51D55-883C-0C23-7101-F303AA5B62E1}" dt="2023-10-24T14:22:48.113" v="27" actId="20577"/>
          <ac:spMkLst>
            <pc:docMk/>
            <pc:sldMk cId="3043810223" sldId="262"/>
            <ac:spMk id="4" creationId="{220F0135-CC52-EB18-CB0B-5335E947DD8E}"/>
          </ac:spMkLst>
        </pc:spChg>
      </pc:sldChg>
      <pc:sldChg chg="modSp add replId">
        <pc:chgData name="Ghosh, Marcus L" userId="S::mghosh@ic.ac.uk::00601210-eb70-4892-8a26-c39107c5a6ee" providerId="AD" clId="Web-{55A51D55-883C-0C23-7101-F303AA5B62E1}" dt="2023-10-24T14:23:04.380" v="45" actId="20577"/>
        <pc:sldMkLst>
          <pc:docMk/>
          <pc:sldMk cId="3563621732" sldId="263"/>
        </pc:sldMkLst>
        <pc:spChg chg="mod">
          <ac:chgData name="Ghosh, Marcus L" userId="S::mghosh@ic.ac.uk::00601210-eb70-4892-8a26-c39107c5a6ee" providerId="AD" clId="Web-{55A51D55-883C-0C23-7101-F303AA5B62E1}" dt="2023-10-24T14:23:04.380" v="45" actId="20577"/>
          <ac:spMkLst>
            <pc:docMk/>
            <pc:sldMk cId="3563621732" sldId="263"/>
            <ac:spMk id="4" creationId="{220F0135-CC52-EB18-CB0B-5335E947DD8E}"/>
          </ac:spMkLst>
        </pc:spChg>
      </pc:sldChg>
      <pc:sldChg chg="modSp add del ord replId">
        <pc:chgData name="Ghosh, Marcus L" userId="S::mghosh@ic.ac.uk::00601210-eb70-4892-8a26-c39107c5a6ee" providerId="AD" clId="Web-{55A51D55-883C-0C23-7101-F303AA5B62E1}" dt="2023-10-24T14:50:16.637" v="259"/>
        <pc:sldMkLst>
          <pc:docMk/>
          <pc:sldMk cId="1735790231" sldId="264"/>
        </pc:sldMkLst>
        <pc:spChg chg="mod">
          <ac:chgData name="Ghosh, Marcus L" userId="S::mghosh@ic.ac.uk::00601210-eb70-4892-8a26-c39107c5a6ee" providerId="AD" clId="Web-{55A51D55-883C-0C23-7101-F303AA5B62E1}" dt="2023-10-24T14:36:01.647" v="198" actId="20577"/>
          <ac:spMkLst>
            <pc:docMk/>
            <pc:sldMk cId="1735790231" sldId="264"/>
            <ac:spMk id="4" creationId="{220F0135-CC52-EB18-CB0B-5335E947DD8E}"/>
          </ac:spMkLst>
        </pc:spChg>
      </pc:sldChg>
      <pc:sldChg chg="modSp new modNotes">
        <pc:chgData name="Ghosh, Marcus L" userId="S::mghosh@ic.ac.uk::00601210-eb70-4892-8a26-c39107c5a6ee" providerId="AD" clId="Web-{55A51D55-883C-0C23-7101-F303AA5B62E1}" dt="2023-10-24T14:58:29.152" v="508"/>
        <pc:sldMkLst>
          <pc:docMk/>
          <pc:sldMk cId="3552515046" sldId="265"/>
        </pc:sldMkLst>
        <pc:spChg chg="mod">
          <ac:chgData name="Ghosh, Marcus L" userId="S::mghosh@ic.ac.uk::00601210-eb70-4892-8a26-c39107c5a6ee" providerId="AD" clId="Web-{55A51D55-883C-0C23-7101-F303AA5B62E1}" dt="2023-10-24T14:53:46.854" v="384" actId="20577"/>
          <ac:spMkLst>
            <pc:docMk/>
            <pc:sldMk cId="3552515046" sldId="265"/>
            <ac:spMk id="2" creationId="{DEB0C1F9-4A0D-6486-E081-F1976EDBED1E}"/>
          </ac:spMkLst>
        </pc:spChg>
      </pc:sldChg>
      <pc:sldMasterChg chg="add addSldLayout">
        <pc:chgData name="Ghosh, Marcus L" userId="S::mghosh@ic.ac.uk::00601210-eb70-4892-8a26-c39107c5a6ee" providerId="AD" clId="Web-{55A51D55-883C-0C23-7101-F303AA5B62E1}" dt="2023-10-24T14:19:41.398" v="1"/>
        <pc:sldMasterMkLst>
          <pc:docMk/>
          <pc:sldMasterMk cId="1061876717" sldId="2147483673"/>
        </pc:sldMasterMkLst>
        <pc:sldLayoutChg chg="add">
          <pc:chgData name="Ghosh, Marcus L" userId="S::mghosh@ic.ac.uk::00601210-eb70-4892-8a26-c39107c5a6ee" providerId="AD" clId="Web-{55A51D55-883C-0C23-7101-F303AA5B62E1}" dt="2023-10-24T14:19:41.117" v="0"/>
          <pc:sldLayoutMkLst>
            <pc:docMk/>
            <pc:sldMasterMk cId="1061876717" sldId="2147483673"/>
            <pc:sldLayoutMk cId="2093514524" sldId="2147483674"/>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2666802551" sldId="2147483675"/>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322001868" sldId="2147483676"/>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2869510581" sldId="2147483677"/>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1715839167" sldId="2147483678"/>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501771155" sldId="2147483679"/>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3146103537" sldId="2147483680"/>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1894431166" sldId="2147483681"/>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1636747603" sldId="2147483682"/>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2249834216" sldId="2147483683"/>
          </pc:sldLayoutMkLst>
        </pc:sldLayoutChg>
        <pc:sldLayoutChg chg="add">
          <pc:chgData name="Ghosh, Marcus L" userId="S::mghosh@ic.ac.uk::00601210-eb70-4892-8a26-c39107c5a6ee" providerId="AD" clId="Web-{55A51D55-883C-0C23-7101-F303AA5B62E1}" dt="2023-10-24T14:19:41.117" v="0"/>
          <pc:sldLayoutMkLst>
            <pc:docMk/>
            <pc:sldMasterMk cId="1061876717" sldId="2147483673"/>
            <pc:sldLayoutMk cId="1663740126" sldId="2147483684"/>
          </pc:sldLayoutMkLst>
        </pc:sldLayoutChg>
        <pc:sldLayoutChg chg="add">
          <pc:chgData name="Ghosh, Marcus L" userId="S::mghosh@ic.ac.uk::00601210-eb70-4892-8a26-c39107c5a6ee" providerId="AD" clId="Web-{55A51D55-883C-0C23-7101-F303AA5B62E1}" dt="2023-10-24T14:19:41.398" v="1"/>
          <pc:sldLayoutMkLst>
            <pc:docMk/>
            <pc:sldMasterMk cId="1061876717" sldId="2147483673"/>
            <pc:sldLayoutMk cId="2093514524" sldId="2147483685"/>
          </pc:sldLayoutMkLst>
        </pc:sldLayoutChg>
      </pc:sldMasterChg>
    </pc:docChg>
  </pc:docChgLst>
  <pc:docChgLst>
    <pc:chgData name="Ghosh, Marcus L" userId="S::mghosh@ic.ac.uk::00601210-eb70-4892-8a26-c39107c5a6ee" providerId="AD" clId="Web-{26B895CC-4CE8-7D72-5CDF-B900C418F088}"/>
    <pc:docChg chg="modSld">
      <pc:chgData name="Ghosh, Marcus L" userId="S::mghosh@ic.ac.uk::00601210-eb70-4892-8a26-c39107c5a6ee" providerId="AD" clId="Web-{26B895CC-4CE8-7D72-5CDF-B900C418F088}" dt="2023-10-26T13:51:32.672" v="114"/>
      <pc:docMkLst>
        <pc:docMk/>
      </pc:docMkLst>
      <pc:sldChg chg="addSp modSp modNotes">
        <pc:chgData name="Ghosh, Marcus L" userId="S::mghosh@ic.ac.uk::00601210-eb70-4892-8a26-c39107c5a6ee" providerId="AD" clId="Web-{26B895CC-4CE8-7D72-5CDF-B900C418F088}" dt="2023-10-26T13:49:35.793" v="97"/>
        <pc:sldMkLst>
          <pc:docMk/>
          <pc:sldMk cId="1380628335" sldId="259"/>
        </pc:sldMkLst>
        <pc:spChg chg="mod">
          <ac:chgData name="Ghosh, Marcus L" userId="S::mghosh@ic.ac.uk::00601210-eb70-4892-8a26-c39107c5a6ee" providerId="AD" clId="Web-{26B895CC-4CE8-7D72-5CDF-B900C418F088}" dt="2023-10-26T13:46:43.694" v="74" actId="20577"/>
          <ac:spMkLst>
            <pc:docMk/>
            <pc:sldMk cId="1380628335" sldId="259"/>
            <ac:spMk id="14" creationId="{9C79A2C2-985D-3F38-947A-552B78FAC6E2}"/>
          </ac:spMkLst>
        </pc:spChg>
        <pc:grpChg chg="add mod">
          <ac:chgData name="Ghosh, Marcus L" userId="S::mghosh@ic.ac.uk::00601210-eb70-4892-8a26-c39107c5a6ee" providerId="AD" clId="Web-{26B895CC-4CE8-7D72-5CDF-B900C418F088}" dt="2023-10-26T13:46:29.569" v="66" actId="1076"/>
          <ac:grpSpMkLst>
            <pc:docMk/>
            <pc:sldMk cId="1380628335" sldId="259"/>
            <ac:grpSpMk id="2" creationId="{57013EF8-30DC-3820-4265-E58CF5FBD112}"/>
          </ac:grpSpMkLst>
        </pc:grpChg>
      </pc:sldChg>
      <pc:sldChg chg="modNotes">
        <pc:chgData name="Ghosh, Marcus L" userId="S::mghosh@ic.ac.uk::00601210-eb70-4892-8a26-c39107c5a6ee" providerId="AD" clId="Web-{26B895CC-4CE8-7D72-5CDF-B900C418F088}" dt="2023-10-26T13:43:28.500" v="38"/>
        <pc:sldMkLst>
          <pc:docMk/>
          <pc:sldMk cId="2139182585" sldId="260"/>
        </pc:sldMkLst>
      </pc:sldChg>
      <pc:sldChg chg="modNotes">
        <pc:chgData name="Ghosh, Marcus L" userId="S::mghosh@ic.ac.uk::00601210-eb70-4892-8a26-c39107c5a6ee" providerId="AD" clId="Web-{26B895CC-4CE8-7D72-5CDF-B900C418F088}" dt="2023-10-26T13:51:32.672" v="114"/>
        <pc:sldMkLst>
          <pc:docMk/>
          <pc:sldMk cId="3043810223" sldId="262"/>
        </pc:sldMkLst>
      </pc:sldChg>
      <pc:sldChg chg="modNotes">
        <pc:chgData name="Ghosh, Marcus L" userId="S::mghosh@ic.ac.uk::00601210-eb70-4892-8a26-c39107c5a6ee" providerId="AD" clId="Web-{26B895CC-4CE8-7D72-5CDF-B900C418F088}" dt="2023-10-26T13:45:08.316" v="52"/>
        <pc:sldMkLst>
          <pc:docMk/>
          <pc:sldMk cId="3552515046" sldId="265"/>
        </pc:sldMkLst>
      </pc:sldChg>
    </pc:docChg>
  </pc:docChgLst>
  <pc:docChgLst>
    <pc:chgData name="Ghosh, Marcus L" userId="S::mghosh@ic.ac.uk::00601210-eb70-4892-8a26-c39107c5a6ee" providerId="AD" clId="Web-{14BD130D-7FD9-A365-5B02-06ACA4F14847}"/>
    <pc:docChg chg="addSld delSld modSld sldOrd">
      <pc:chgData name="Ghosh, Marcus L" userId="S::mghosh@ic.ac.uk::00601210-eb70-4892-8a26-c39107c5a6ee" providerId="AD" clId="Web-{14BD130D-7FD9-A365-5B02-06ACA4F14847}" dt="2023-10-25T12:46:38.548" v="1251"/>
      <pc:docMkLst>
        <pc:docMk/>
      </pc:docMkLst>
      <pc:sldChg chg="modSp mod ord modShow">
        <pc:chgData name="Ghosh, Marcus L" userId="S::mghosh@ic.ac.uk::00601210-eb70-4892-8a26-c39107c5a6ee" providerId="AD" clId="Web-{14BD130D-7FD9-A365-5B02-06ACA4F14847}" dt="2023-10-25T12:45:25.734" v="1235" actId="20577"/>
        <pc:sldMkLst>
          <pc:docMk/>
          <pc:sldMk cId="1380628335" sldId="259"/>
        </pc:sldMkLst>
        <pc:spChg chg="mod">
          <ac:chgData name="Ghosh, Marcus L" userId="S::mghosh@ic.ac.uk::00601210-eb70-4892-8a26-c39107c5a6ee" providerId="AD" clId="Web-{14BD130D-7FD9-A365-5B02-06ACA4F14847}" dt="2023-10-25T12:45:25.734" v="1235" actId="20577"/>
          <ac:spMkLst>
            <pc:docMk/>
            <pc:sldMk cId="1380628335" sldId="259"/>
            <ac:spMk id="4" creationId="{220F0135-CC52-EB18-CB0B-5335E947DD8E}"/>
          </ac:spMkLst>
        </pc:spChg>
      </pc:sldChg>
      <pc:sldChg chg="addSp delSp modSp modNotes">
        <pc:chgData name="Ghosh, Marcus L" userId="S::mghosh@ic.ac.uk::00601210-eb70-4892-8a26-c39107c5a6ee" providerId="AD" clId="Web-{14BD130D-7FD9-A365-5B02-06ACA4F14847}" dt="2023-10-25T12:45:05.265" v="1225" actId="20577"/>
        <pc:sldMkLst>
          <pc:docMk/>
          <pc:sldMk cId="2139182585" sldId="260"/>
        </pc:sldMkLst>
        <pc:spChg chg="add mod">
          <ac:chgData name="Ghosh, Marcus L" userId="S::mghosh@ic.ac.uk::00601210-eb70-4892-8a26-c39107c5a6ee" providerId="AD" clId="Web-{14BD130D-7FD9-A365-5B02-06ACA4F14847}" dt="2023-10-25T09:39:11.342" v="426" actId="20577"/>
          <ac:spMkLst>
            <pc:docMk/>
            <pc:sldMk cId="2139182585" sldId="260"/>
            <ac:spMk id="2" creationId="{CAA361DB-BAB7-5194-8508-085B9E2E5F7B}"/>
          </ac:spMkLst>
        </pc:spChg>
        <pc:spChg chg="mod">
          <ac:chgData name="Ghosh, Marcus L" userId="S::mghosh@ic.ac.uk::00601210-eb70-4892-8a26-c39107c5a6ee" providerId="AD" clId="Web-{14BD130D-7FD9-A365-5B02-06ACA4F14847}" dt="2023-10-25T12:45:05.265" v="1225" actId="20577"/>
          <ac:spMkLst>
            <pc:docMk/>
            <pc:sldMk cId="2139182585" sldId="260"/>
            <ac:spMk id="4" creationId="{220F0135-CC52-EB18-CB0B-5335E947DD8E}"/>
          </ac:spMkLst>
        </pc:spChg>
        <pc:spChg chg="del">
          <ac:chgData name="Ghosh, Marcus L" userId="S::mghosh@ic.ac.uk::00601210-eb70-4892-8a26-c39107c5a6ee" providerId="AD" clId="Web-{14BD130D-7FD9-A365-5B02-06ACA4F14847}" dt="2023-10-25T09:24:43.294" v="78"/>
          <ac:spMkLst>
            <pc:docMk/>
            <pc:sldMk cId="2139182585" sldId="260"/>
            <ac:spMk id="5" creationId="{1357973F-A7D4-1E73-8093-5591F6BF67C6}"/>
          </ac:spMkLst>
        </pc:spChg>
        <pc:spChg chg="add mod">
          <ac:chgData name="Ghosh, Marcus L" userId="S::mghosh@ic.ac.uk::00601210-eb70-4892-8a26-c39107c5a6ee" providerId="AD" clId="Web-{14BD130D-7FD9-A365-5B02-06ACA4F14847}" dt="2023-10-25T09:54:05.001" v="749"/>
          <ac:spMkLst>
            <pc:docMk/>
            <pc:sldMk cId="2139182585" sldId="260"/>
            <ac:spMk id="7" creationId="{A2246BDD-F1F3-9961-59AC-7EC6D6C341DA}"/>
          </ac:spMkLst>
        </pc:spChg>
        <pc:spChg chg="add mod">
          <ac:chgData name="Ghosh, Marcus L" userId="S::mghosh@ic.ac.uk::00601210-eb70-4892-8a26-c39107c5a6ee" providerId="AD" clId="Web-{14BD130D-7FD9-A365-5B02-06ACA4F14847}" dt="2023-10-25T12:43:00.200" v="1199" actId="14100"/>
          <ac:spMkLst>
            <pc:docMk/>
            <pc:sldMk cId="2139182585" sldId="260"/>
            <ac:spMk id="8" creationId="{F070ACF3-ED97-7EAE-132C-A5056FCCC654}"/>
          </ac:spMkLst>
        </pc:spChg>
        <pc:picChg chg="add mod ord">
          <ac:chgData name="Ghosh, Marcus L" userId="S::mghosh@ic.ac.uk::00601210-eb70-4892-8a26-c39107c5a6ee" providerId="AD" clId="Web-{14BD130D-7FD9-A365-5B02-06ACA4F14847}" dt="2023-10-25T09:53:45.641" v="746"/>
          <ac:picMkLst>
            <pc:docMk/>
            <pc:sldMk cId="2139182585" sldId="260"/>
            <ac:picMk id="3" creationId="{6F933262-6369-BE1C-E62E-DD320528048D}"/>
          </ac:picMkLst>
        </pc:picChg>
      </pc:sldChg>
      <pc:sldChg chg="del">
        <pc:chgData name="Ghosh, Marcus L" userId="S::mghosh@ic.ac.uk::00601210-eb70-4892-8a26-c39107c5a6ee" providerId="AD" clId="Web-{14BD130D-7FD9-A365-5B02-06ACA4F14847}" dt="2023-10-25T12:24:28.802" v="920"/>
        <pc:sldMkLst>
          <pc:docMk/>
          <pc:sldMk cId="2393557705" sldId="261"/>
        </pc:sldMkLst>
      </pc:sldChg>
      <pc:sldChg chg="modNotes">
        <pc:chgData name="Ghosh, Marcus L" userId="S::mghosh@ic.ac.uk::00601210-eb70-4892-8a26-c39107c5a6ee" providerId="AD" clId="Web-{14BD130D-7FD9-A365-5B02-06ACA4F14847}" dt="2023-10-25T12:37:32.927" v="1131"/>
        <pc:sldMkLst>
          <pc:docMk/>
          <pc:sldMk cId="3043810223" sldId="262"/>
        </pc:sldMkLst>
      </pc:sldChg>
      <pc:sldChg chg="addSp delSp modSp modNotes">
        <pc:chgData name="Ghosh, Marcus L" userId="S::mghosh@ic.ac.uk::00601210-eb70-4892-8a26-c39107c5a6ee" providerId="AD" clId="Web-{14BD130D-7FD9-A365-5B02-06ACA4F14847}" dt="2023-10-25T12:46:38.548" v="1251"/>
        <pc:sldMkLst>
          <pc:docMk/>
          <pc:sldMk cId="3552515046" sldId="265"/>
        </pc:sldMkLst>
        <pc:spChg chg="mod">
          <ac:chgData name="Ghosh, Marcus L" userId="S::mghosh@ic.ac.uk::00601210-eb70-4892-8a26-c39107c5a6ee" providerId="AD" clId="Web-{14BD130D-7FD9-A365-5B02-06ACA4F14847}" dt="2023-10-25T12:45:33.734" v="1237" actId="20577"/>
          <ac:spMkLst>
            <pc:docMk/>
            <pc:sldMk cId="3552515046" sldId="265"/>
            <ac:spMk id="2" creationId="{DEB0C1F9-4A0D-6486-E081-F1976EDBED1E}"/>
          </ac:spMkLst>
        </pc:spChg>
        <pc:spChg chg="del">
          <ac:chgData name="Ghosh, Marcus L" userId="S::mghosh@ic.ac.uk::00601210-eb70-4892-8a26-c39107c5a6ee" providerId="AD" clId="Web-{14BD130D-7FD9-A365-5B02-06ACA4F14847}" dt="2023-10-25T12:21:06.844" v="903"/>
          <ac:spMkLst>
            <pc:docMk/>
            <pc:sldMk cId="3552515046" sldId="265"/>
            <ac:spMk id="3" creationId="{C21B1A71-365B-ED4B-A676-1965AAB22EC2}"/>
          </ac:spMkLst>
        </pc:spChg>
        <pc:spChg chg="add mod">
          <ac:chgData name="Ghosh, Marcus L" userId="S::mghosh@ic.ac.uk::00601210-eb70-4892-8a26-c39107c5a6ee" providerId="AD" clId="Web-{14BD130D-7FD9-A365-5B02-06ACA4F14847}" dt="2023-10-25T12:33:03.125" v="1031" actId="20577"/>
          <ac:spMkLst>
            <pc:docMk/>
            <pc:sldMk cId="3552515046" sldId="265"/>
            <ac:spMk id="7" creationId="{2D29577E-D885-58E3-304A-715FF47E0562}"/>
          </ac:spMkLst>
        </pc:spChg>
        <pc:picChg chg="add">
          <ac:chgData name="Ghosh, Marcus L" userId="S::mghosh@ic.ac.uk::00601210-eb70-4892-8a26-c39107c5a6ee" providerId="AD" clId="Web-{14BD130D-7FD9-A365-5B02-06ACA4F14847}" dt="2023-10-25T12:09:08.314" v="768"/>
          <ac:picMkLst>
            <pc:docMk/>
            <pc:sldMk cId="3552515046" sldId="265"/>
            <ac:picMk id="5" creationId="{9A66104A-8CAF-83E8-CB78-BFA3E1A99AB1}"/>
          </ac:picMkLst>
        </pc:picChg>
        <pc:picChg chg="add mod">
          <ac:chgData name="Ghosh, Marcus L" userId="S::mghosh@ic.ac.uk::00601210-eb70-4892-8a26-c39107c5a6ee" providerId="AD" clId="Web-{14BD130D-7FD9-A365-5B02-06ACA4F14847}" dt="2023-10-25T12:41:06.479" v="1135" actId="1076"/>
          <ac:picMkLst>
            <pc:docMk/>
            <pc:sldMk cId="3552515046" sldId="265"/>
            <ac:picMk id="8" creationId="{B2F2DEBE-9E2C-CB98-F304-5AA2B99E8D3F}"/>
          </ac:picMkLst>
        </pc:picChg>
      </pc:sldChg>
      <pc:sldChg chg="modSp add del ord replId">
        <pc:chgData name="Ghosh, Marcus L" userId="S::mghosh@ic.ac.uk::00601210-eb70-4892-8a26-c39107c5a6ee" providerId="AD" clId="Web-{14BD130D-7FD9-A365-5B02-06ACA4F14847}" dt="2023-10-25T12:36:50.208" v="1118"/>
        <pc:sldMkLst>
          <pc:docMk/>
          <pc:sldMk cId="1003541609" sldId="266"/>
        </pc:sldMkLst>
        <pc:spChg chg="mod">
          <ac:chgData name="Ghosh, Marcus L" userId="S::mghosh@ic.ac.uk::00601210-eb70-4892-8a26-c39107c5a6ee" providerId="AD" clId="Web-{14BD130D-7FD9-A365-5B02-06ACA4F14847}" dt="2023-10-25T12:34:57.174" v="1083" actId="20577"/>
          <ac:spMkLst>
            <pc:docMk/>
            <pc:sldMk cId="1003541609" sldId="266"/>
            <ac:spMk id="4" creationId="{220F0135-CC52-EB18-CB0B-5335E947DD8E}"/>
          </ac:spMkLst>
        </pc:spChg>
      </pc:sldChg>
      <pc:sldChg chg="add mod modShow">
        <pc:chgData name="Ghosh, Marcus L" userId="S::mghosh@ic.ac.uk::00601210-eb70-4892-8a26-c39107c5a6ee" providerId="AD" clId="Web-{14BD130D-7FD9-A365-5B02-06ACA4F14847}" dt="2023-10-25T12:45:42.562" v="1238"/>
        <pc:sldMkLst>
          <pc:docMk/>
          <pc:sldMk cId="1990111768" sldId="266"/>
        </pc:sldMkLst>
      </pc:sldChg>
      <pc:sldChg chg="add replId">
        <pc:chgData name="Ghosh, Marcus L" userId="S::mghosh@ic.ac.uk::00601210-eb70-4892-8a26-c39107c5a6ee" providerId="AD" clId="Web-{14BD130D-7FD9-A365-5B02-06ACA4F14847}" dt="2023-10-25T12:43:55.263" v="1202"/>
        <pc:sldMkLst>
          <pc:docMk/>
          <pc:sldMk cId="4061870309" sldId="267"/>
        </pc:sldMkLst>
      </pc:sldChg>
    </pc:docChg>
  </pc:docChgLst>
  <pc:docChgLst>
    <pc:chgData name="Ghosh, Marcus L" userId="S::mghosh@ic.ac.uk::00601210-eb70-4892-8a26-c39107c5a6ee" providerId="AD" clId="Web-{C4655DEF-EFE8-609C-860F-490211D5E0D0}"/>
    <pc:docChg chg="modSld">
      <pc:chgData name="Ghosh, Marcus L" userId="S::mghosh@ic.ac.uk::00601210-eb70-4892-8a26-c39107c5a6ee" providerId="AD" clId="Web-{C4655DEF-EFE8-609C-860F-490211D5E0D0}" dt="2023-10-25T14:54:59.560" v="808"/>
      <pc:docMkLst>
        <pc:docMk/>
      </pc:docMkLst>
      <pc:sldChg chg="addSp delSp modSp modNotes">
        <pc:chgData name="Ghosh, Marcus L" userId="S::mghosh@ic.ac.uk::00601210-eb70-4892-8a26-c39107c5a6ee" providerId="AD" clId="Web-{C4655DEF-EFE8-609C-860F-490211D5E0D0}" dt="2023-10-25T14:54:59.560" v="808"/>
        <pc:sldMkLst>
          <pc:docMk/>
          <pc:sldMk cId="1380628335" sldId="259"/>
        </pc:sldMkLst>
        <pc:spChg chg="add mod">
          <ac:chgData name="Ghosh, Marcus L" userId="S::mghosh@ic.ac.uk::00601210-eb70-4892-8a26-c39107c5a6ee" providerId="AD" clId="Web-{C4655DEF-EFE8-609C-860F-490211D5E0D0}" dt="2023-10-25T14:51:24.460" v="719" actId="20577"/>
          <ac:spMkLst>
            <pc:docMk/>
            <pc:sldMk cId="1380628335" sldId="259"/>
            <ac:spMk id="3" creationId="{5C88146D-D41D-559F-3BDE-115A1C6B8652}"/>
          </ac:spMkLst>
        </pc:spChg>
        <pc:spChg chg="mod">
          <ac:chgData name="Ghosh, Marcus L" userId="S::mghosh@ic.ac.uk::00601210-eb70-4892-8a26-c39107c5a6ee" providerId="AD" clId="Web-{C4655DEF-EFE8-609C-860F-490211D5E0D0}" dt="2023-10-25T14:51:45.851" v="735" actId="20577"/>
          <ac:spMkLst>
            <pc:docMk/>
            <pc:sldMk cId="1380628335" sldId="259"/>
            <ac:spMk id="4" creationId="{220F0135-CC52-EB18-CB0B-5335E947DD8E}"/>
          </ac:spMkLst>
        </pc:spChg>
        <pc:spChg chg="del">
          <ac:chgData name="Ghosh, Marcus L" userId="S::mghosh@ic.ac.uk::00601210-eb70-4892-8a26-c39107c5a6ee" providerId="AD" clId="Web-{C4655DEF-EFE8-609C-860F-490211D5E0D0}" dt="2023-10-25T14:51:06.178" v="712"/>
          <ac:spMkLst>
            <pc:docMk/>
            <pc:sldMk cId="1380628335" sldId="259"/>
            <ac:spMk id="5" creationId="{1357973F-A7D4-1E73-8093-5591F6BF67C6}"/>
          </ac:spMkLst>
        </pc:spChg>
      </pc:sldChg>
      <pc:sldChg chg="modSp modNotes">
        <pc:chgData name="Ghosh, Marcus L" userId="S::mghosh@ic.ac.uk::00601210-eb70-4892-8a26-c39107c5a6ee" providerId="AD" clId="Web-{C4655DEF-EFE8-609C-860F-490211D5E0D0}" dt="2023-10-25T14:52:29.571" v="741" actId="20577"/>
        <pc:sldMkLst>
          <pc:docMk/>
          <pc:sldMk cId="2139182585" sldId="260"/>
        </pc:sldMkLst>
        <pc:spChg chg="mod">
          <ac:chgData name="Ghosh, Marcus L" userId="S::mghosh@ic.ac.uk::00601210-eb70-4892-8a26-c39107c5a6ee" providerId="AD" clId="Web-{C4655DEF-EFE8-609C-860F-490211D5E0D0}" dt="2023-10-25T14:52:29.571" v="741" actId="20577"/>
          <ac:spMkLst>
            <pc:docMk/>
            <pc:sldMk cId="2139182585" sldId="260"/>
            <ac:spMk id="4" creationId="{220F0135-CC52-EB18-CB0B-5335E947DD8E}"/>
          </ac:spMkLst>
        </pc:spChg>
      </pc:sldChg>
      <pc:sldChg chg="modSp modNotes">
        <pc:chgData name="Ghosh, Marcus L" userId="S::mghosh@ic.ac.uk::00601210-eb70-4892-8a26-c39107c5a6ee" providerId="AD" clId="Web-{C4655DEF-EFE8-609C-860F-490211D5E0D0}" dt="2023-10-25T14:52:22.118" v="739" actId="20577"/>
        <pc:sldMkLst>
          <pc:docMk/>
          <pc:sldMk cId="3552515046" sldId="265"/>
        </pc:sldMkLst>
        <pc:spChg chg="mod">
          <ac:chgData name="Ghosh, Marcus L" userId="S::mghosh@ic.ac.uk::00601210-eb70-4892-8a26-c39107c5a6ee" providerId="AD" clId="Web-{C4655DEF-EFE8-609C-860F-490211D5E0D0}" dt="2023-10-25T14:52:22.118" v="739" actId="20577"/>
          <ac:spMkLst>
            <pc:docMk/>
            <pc:sldMk cId="3552515046" sldId="265"/>
            <ac:spMk id="2" creationId="{DEB0C1F9-4A0D-6486-E081-F1976EDBED1E}"/>
          </ac:spMkLst>
        </pc:spChg>
      </pc:sldChg>
    </pc:docChg>
  </pc:docChgLst>
  <pc:docChgLst>
    <pc:chgData name="Ghosh, Marcus L" userId="00601210-eb70-4892-8a26-c39107c5a6ee" providerId="ADAL" clId="{26C118D6-0DCD-448E-9A61-D1C259F7AA5A}"/>
    <pc:docChg chg="modSld">
      <pc:chgData name="Ghosh, Marcus L" userId="00601210-eb70-4892-8a26-c39107c5a6ee" providerId="ADAL" clId="{26C118D6-0DCD-448E-9A61-D1C259F7AA5A}" dt="2023-10-27T15:18:31.957" v="0"/>
      <pc:docMkLst>
        <pc:docMk/>
      </pc:docMkLst>
      <pc:sldChg chg="modSp modTransition modAnim">
        <pc:chgData name="Ghosh, Marcus L" userId="00601210-eb70-4892-8a26-c39107c5a6ee" providerId="ADAL" clId="{26C118D6-0DCD-448E-9A61-D1C259F7AA5A}" dt="2023-10-27T15:18:31.957" v="0"/>
        <pc:sldMkLst>
          <pc:docMk/>
          <pc:sldMk cId="333577082" sldId="258"/>
        </pc:sldMkLst>
        <pc:picChg chg="mod">
          <ac:chgData name="Ghosh, Marcus L" userId="00601210-eb70-4892-8a26-c39107c5a6ee" providerId="ADAL" clId="{26C118D6-0DCD-448E-9A61-D1C259F7AA5A}" dt="2023-10-27T15:18:31.957" v="0"/>
          <ac:picMkLst>
            <pc:docMk/>
            <pc:sldMk cId="333577082" sldId="258"/>
            <ac:picMk id="6" creationId="{3054A0E7-BD57-B00B-6337-1F775510CEF6}"/>
          </ac:picMkLst>
        </pc:picChg>
      </pc:sldChg>
      <pc:sldChg chg="modSp modTransition modAnim">
        <pc:chgData name="Ghosh, Marcus L" userId="00601210-eb70-4892-8a26-c39107c5a6ee" providerId="ADAL" clId="{26C118D6-0DCD-448E-9A61-D1C259F7AA5A}" dt="2023-10-27T15:18:31.957" v="0"/>
        <pc:sldMkLst>
          <pc:docMk/>
          <pc:sldMk cId="1380628335" sldId="259"/>
        </pc:sldMkLst>
        <pc:picChg chg="mod">
          <ac:chgData name="Ghosh, Marcus L" userId="00601210-eb70-4892-8a26-c39107c5a6ee" providerId="ADAL" clId="{26C118D6-0DCD-448E-9A61-D1C259F7AA5A}" dt="2023-10-27T15:18:31.957" v="0"/>
          <ac:picMkLst>
            <pc:docMk/>
            <pc:sldMk cId="1380628335" sldId="259"/>
            <ac:picMk id="15" creationId="{11F8C839-3991-1286-45D8-3DCCEA4E1451}"/>
          </ac:picMkLst>
        </pc:picChg>
      </pc:sldChg>
      <pc:sldChg chg="modSp modTransition modAnim">
        <pc:chgData name="Ghosh, Marcus L" userId="00601210-eb70-4892-8a26-c39107c5a6ee" providerId="ADAL" clId="{26C118D6-0DCD-448E-9A61-D1C259F7AA5A}" dt="2023-10-27T15:18:31.957" v="0"/>
        <pc:sldMkLst>
          <pc:docMk/>
          <pc:sldMk cId="2139182585" sldId="260"/>
        </pc:sldMkLst>
        <pc:picChg chg="mod">
          <ac:chgData name="Ghosh, Marcus L" userId="00601210-eb70-4892-8a26-c39107c5a6ee" providerId="ADAL" clId="{26C118D6-0DCD-448E-9A61-D1C259F7AA5A}" dt="2023-10-27T15:18:31.957" v="0"/>
          <ac:picMkLst>
            <pc:docMk/>
            <pc:sldMk cId="2139182585" sldId="260"/>
            <ac:picMk id="12" creationId="{1226716D-4AFC-649B-5FA7-6E9C63D43F21}"/>
          </ac:picMkLst>
        </pc:picChg>
      </pc:sldChg>
      <pc:sldChg chg="modSp modTransition modAnim">
        <pc:chgData name="Ghosh, Marcus L" userId="00601210-eb70-4892-8a26-c39107c5a6ee" providerId="ADAL" clId="{26C118D6-0DCD-448E-9A61-D1C259F7AA5A}" dt="2023-10-27T15:18:31.957" v="0"/>
        <pc:sldMkLst>
          <pc:docMk/>
          <pc:sldMk cId="3043810223" sldId="262"/>
        </pc:sldMkLst>
        <pc:picChg chg="mod">
          <ac:chgData name="Ghosh, Marcus L" userId="00601210-eb70-4892-8a26-c39107c5a6ee" providerId="ADAL" clId="{26C118D6-0DCD-448E-9A61-D1C259F7AA5A}" dt="2023-10-27T15:18:31.957" v="0"/>
          <ac:picMkLst>
            <pc:docMk/>
            <pc:sldMk cId="3043810223" sldId="262"/>
            <ac:picMk id="3" creationId="{A33FE0C6-30AF-7E5B-334F-6D9FA5AA334F}"/>
          </ac:picMkLst>
        </pc:picChg>
      </pc:sldChg>
      <pc:sldChg chg="modSp modTransition modAnim">
        <pc:chgData name="Ghosh, Marcus L" userId="00601210-eb70-4892-8a26-c39107c5a6ee" providerId="ADAL" clId="{26C118D6-0DCD-448E-9A61-D1C259F7AA5A}" dt="2023-10-27T15:18:31.957" v="0"/>
        <pc:sldMkLst>
          <pc:docMk/>
          <pc:sldMk cId="3552515046" sldId="265"/>
        </pc:sldMkLst>
        <pc:picChg chg="mod">
          <ac:chgData name="Ghosh, Marcus L" userId="00601210-eb70-4892-8a26-c39107c5a6ee" providerId="ADAL" clId="{26C118D6-0DCD-448E-9A61-D1C259F7AA5A}" dt="2023-10-27T15:18:31.957" v="0"/>
          <ac:picMkLst>
            <pc:docMk/>
            <pc:sldMk cId="3552515046" sldId="265"/>
            <ac:picMk id="10" creationId="{9DE3CB73-5A95-F0E5-A08C-257922F5BCB2}"/>
          </ac:picMkLst>
        </pc:picChg>
      </pc:sldChg>
    </pc:docChg>
  </pc:docChgLst>
  <pc:docChgLst>
    <pc:chgData name="Ghosh, Marcus L" userId="00601210-eb70-4892-8a26-c39107c5a6ee" providerId="ADAL" clId="{AF02C5D3-91A2-4D54-8185-EE0D15BCB60F}"/>
    <pc:docChg chg="modSld">
      <pc:chgData name="Ghosh, Marcus L" userId="00601210-eb70-4892-8a26-c39107c5a6ee" providerId="ADAL" clId="{AF02C5D3-91A2-4D54-8185-EE0D15BCB60F}" dt="2023-10-26T17:59:51.348" v="7" actId="20577"/>
      <pc:docMkLst>
        <pc:docMk/>
      </pc:docMkLst>
      <pc:sldChg chg="addSp delSp modSp modTransition modAnim">
        <pc:chgData name="Ghosh, Marcus L" userId="00601210-eb70-4892-8a26-c39107c5a6ee" providerId="ADAL" clId="{AF02C5D3-91A2-4D54-8185-EE0D15BCB60F}" dt="2023-10-26T17:36:26.304" v="4"/>
        <pc:sldMkLst>
          <pc:docMk/>
          <pc:sldMk cId="333577082" sldId="258"/>
        </pc:sldMkLst>
        <pc:picChg chg="add del mod">
          <ac:chgData name="Ghosh, Marcus L" userId="00601210-eb70-4892-8a26-c39107c5a6ee" providerId="ADAL" clId="{AF02C5D3-91A2-4D54-8185-EE0D15BCB60F}" dt="2023-10-26T17:29:05.133" v="2"/>
          <ac:picMkLst>
            <pc:docMk/>
            <pc:sldMk cId="333577082" sldId="258"/>
            <ac:picMk id="2" creationId="{73DAE75B-C567-675E-B64D-6E1C0E65D2FB}"/>
          </ac:picMkLst>
        </pc:picChg>
        <pc:picChg chg="add del mod">
          <ac:chgData name="Ghosh, Marcus L" userId="00601210-eb70-4892-8a26-c39107c5a6ee" providerId="ADAL" clId="{AF02C5D3-91A2-4D54-8185-EE0D15BCB60F}" dt="2023-10-26T17:36:26.304" v="4"/>
          <ac:picMkLst>
            <pc:docMk/>
            <pc:sldMk cId="333577082" sldId="258"/>
            <ac:picMk id="3" creationId="{DE50B632-9AEA-0F6E-4E75-0F0C3D12974E}"/>
          </ac:picMkLst>
        </pc:picChg>
        <pc:picChg chg="del">
          <ac:chgData name="Ghosh, Marcus L" userId="00601210-eb70-4892-8a26-c39107c5a6ee" providerId="ADAL" clId="{AF02C5D3-91A2-4D54-8185-EE0D15BCB60F}" dt="2023-10-26T17:24:07.896" v="0"/>
          <ac:picMkLst>
            <pc:docMk/>
            <pc:sldMk cId="333577082" sldId="258"/>
            <ac:picMk id="5" creationId="{554C514C-C930-C688-E18E-FF5645698310}"/>
          </ac:picMkLst>
        </pc:picChg>
        <pc:picChg chg="add mod">
          <ac:chgData name="Ghosh, Marcus L" userId="00601210-eb70-4892-8a26-c39107c5a6ee" providerId="ADAL" clId="{AF02C5D3-91A2-4D54-8185-EE0D15BCB60F}" dt="2023-10-26T17:36:26.304" v="4"/>
          <ac:picMkLst>
            <pc:docMk/>
            <pc:sldMk cId="333577082" sldId="258"/>
            <ac:picMk id="6" creationId="{3054A0E7-BD57-B00B-6337-1F775510CEF6}"/>
          </ac:picMkLst>
        </pc:picChg>
      </pc:sldChg>
      <pc:sldChg chg="addSp delSp modSp">
        <pc:chgData name="Ghosh, Marcus L" userId="00601210-eb70-4892-8a26-c39107c5a6ee" providerId="ADAL" clId="{AF02C5D3-91A2-4D54-8185-EE0D15BCB60F}" dt="2023-10-26T17:36:26.304" v="4"/>
        <pc:sldMkLst>
          <pc:docMk/>
          <pc:sldMk cId="1380628335" sldId="259"/>
        </pc:sldMkLst>
        <pc:picChg chg="del">
          <ac:chgData name="Ghosh, Marcus L" userId="00601210-eb70-4892-8a26-c39107c5a6ee" providerId="ADAL" clId="{AF02C5D3-91A2-4D54-8185-EE0D15BCB60F}" dt="2023-10-26T17:36:26.304" v="4"/>
          <ac:picMkLst>
            <pc:docMk/>
            <pc:sldMk cId="1380628335" sldId="259"/>
            <ac:picMk id="6" creationId="{870DBB63-F6EE-4041-F296-AFCE965569A5}"/>
          </ac:picMkLst>
        </pc:picChg>
        <pc:picChg chg="add mod">
          <ac:chgData name="Ghosh, Marcus L" userId="00601210-eb70-4892-8a26-c39107c5a6ee" providerId="ADAL" clId="{AF02C5D3-91A2-4D54-8185-EE0D15BCB60F}" dt="2023-10-26T17:36:26.304" v="4"/>
          <ac:picMkLst>
            <pc:docMk/>
            <pc:sldMk cId="1380628335" sldId="259"/>
            <ac:picMk id="15" creationId="{11F8C839-3991-1286-45D8-3DCCEA4E1451}"/>
          </ac:picMkLst>
        </pc:picChg>
      </pc:sldChg>
      <pc:sldChg chg="addSp delSp modSp modTransition modAnim">
        <pc:chgData name="Ghosh, Marcus L" userId="00601210-eb70-4892-8a26-c39107c5a6ee" providerId="ADAL" clId="{AF02C5D3-91A2-4D54-8185-EE0D15BCB60F}" dt="2023-10-26T17:36:26.304" v="4"/>
        <pc:sldMkLst>
          <pc:docMk/>
          <pc:sldMk cId="2139182585" sldId="260"/>
        </pc:sldMkLst>
        <pc:picChg chg="add del mod">
          <ac:chgData name="Ghosh, Marcus L" userId="00601210-eb70-4892-8a26-c39107c5a6ee" providerId="ADAL" clId="{AF02C5D3-91A2-4D54-8185-EE0D15BCB60F}" dt="2023-10-26T17:36:26.304" v="4"/>
          <ac:picMkLst>
            <pc:docMk/>
            <pc:sldMk cId="2139182585" sldId="260"/>
            <ac:picMk id="5" creationId="{577A803A-2FA2-988E-A2F8-F7A1ADA66494}"/>
          </ac:picMkLst>
        </pc:picChg>
        <pc:picChg chg="del">
          <ac:chgData name="Ghosh, Marcus L" userId="00601210-eb70-4892-8a26-c39107c5a6ee" providerId="ADAL" clId="{AF02C5D3-91A2-4D54-8185-EE0D15BCB60F}" dt="2023-10-26T17:29:05.133" v="2"/>
          <ac:picMkLst>
            <pc:docMk/>
            <pc:sldMk cId="2139182585" sldId="260"/>
            <ac:picMk id="6" creationId="{870DBB63-F6EE-4041-F296-AFCE965569A5}"/>
          </ac:picMkLst>
        </pc:picChg>
        <pc:picChg chg="add mod">
          <ac:chgData name="Ghosh, Marcus L" userId="00601210-eb70-4892-8a26-c39107c5a6ee" providerId="ADAL" clId="{AF02C5D3-91A2-4D54-8185-EE0D15BCB60F}" dt="2023-10-26T17:36:26.304" v="4"/>
          <ac:picMkLst>
            <pc:docMk/>
            <pc:sldMk cId="2139182585" sldId="260"/>
            <ac:picMk id="12" creationId="{1226716D-4AFC-649B-5FA7-6E9C63D43F21}"/>
          </ac:picMkLst>
        </pc:picChg>
      </pc:sldChg>
      <pc:sldChg chg="addSp delSp modSp mod">
        <pc:chgData name="Ghosh, Marcus L" userId="00601210-eb70-4892-8a26-c39107c5a6ee" providerId="ADAL" clId="{AF02C5D3-91A2-4D54-8185-EE0D15BCB60F}" dt="2023-10-26T17:59:51.348" v="7" actId="20577"/>
        <pc:sldMkLst>
          <pc:docMk/>
          <pc:sldMk cId="3043810223" sldId="262"/>
        </pc:sldMkLst>
        <pc:spChg chg="mod">
          <ac:chgData name="Ghosh, Marcus L" userId="00601210-eb70-4892-8a26-c39107c5a6ee" providerId="ADAL" clId="{AF02C5D3-91A2-4D54-8185-EE0D15BCB60F}" dt="2023-10-26T17:59:51.348" v="7" actId="20577"/>
          <ac:spMkLst>
            <pc:docMk/>
            <pc:sldMk cId="3043810223" sldId="262"/>
            <ac:spMk id="7" creationId="{7C81EF2B-56D7-7A02-57B1-E746B0B7385A}"/>
          </ac:spMkLst>
        </pc:spChg>
        <pc:picChg chg="add mod">
          <ac:chgData name="Ghosh, Marcus L" userId="00601210-eb70-4892-8a26-c39107c5a6ee" providerId="ADAL" clId="{AF02C5D3-91A2-4D54-8185-EE0D15BCB60F}" dt="2023-10-26T17:36:26.304" v="4"/>
          <ac:picMkLst>
            <pc:docMk/>
            <pc:sldMk cId="3043810223" sldId="262"/>
            <ac:picMk id="3" creationId="{A33FE0C6-30AF-7E5B-334F-6D9FA5AA334F}"/>
          </ac:picMkLst>
        </pc:picChg>
        <pc:picChg chg="del">
          <ac:chgData name="Ghosh, Marcus L" userId="00601210-eb70-4892-8a26-c39107c5a6ee" providerId="ADAL" clId="{AF02C5D3-91A2-4D54-8185-EE0D15BCB60F}" dt="2023-10-26T17:36:26.304" v="4"/>
          <ac:picMkLst>
            <pc:docMk/>
            <pc:sldMk cId="3043810223" sldId="262"/>
            <ac:picMk id="6" creationId="{870DBB63-F6EE-4041-F296-AFCE965569A5}"/>
          </ac:picMkLst>
        </pc:picChg>
      </pc:sldChg>
      <pc:sldChg chg="addSp delSp modSp modTransition modAnim">
        <pc:chgData name="Ghosh, Marcus L" userId="00601210-eb70-4892-8a26-c39107c5a6ee" providerId="ADAL" clId="{AF02C5D3-91A2-4D54-8185-EE0D15BCB60F}" dt="2023-10-26T17:36:26.304" v="4"/>
        <pc:sldMkLst>
          <pc:docMk/>
          <pc:sldMk cId="3552515046" sldId="265"/>
        </pc:sldMkLst>
        <pc:picChg chg="add del mod">
          <ac:chgData name="Ghosh, Marcus L" userId="00601210-eb70-4892-8a26-c39107c5a6ee" providerId="ADAL" clId="{AF02C5D3-91A2-4D54-8185-EE0D15BCB60F}" dt="2023-10-26T17:36:26.304" v="4"/>
          <ac:picMkLst>
            <pc:docMk/>
            <pc:sldMk cId="3552515046" sldId="265"/>
            <ac:picMk id="3" creationId="{1228E0E5-ACC7-7D19-B091-9DB2C9146392}"/>
          </ac:picMkLst>
        </pc:picChg>
        <pc:picChg chg="del">
          <ac:chgData name="Ghosh, Marcus L" userId="00601210-eb70-4892-8a26-c39107c5a6ee" providerId="ADAL" clId="{AF02C5D3-91A2-4D54-8185-EE0D15BCB60F}" dt="2023-10-26T17:29:05.133" v="2"/>
          <ac:picMkLst>
            <pc:docMk/>
            <pc:sldMk cId="3552515046" sldId="265"/>
            <ac:picMk id="5" creationId="{9A66104A-8CAF-83E8-CB78-BFA3E1A99AB1}"/>
          </ac:picMkLst>
        </pc:picChg>
        <pc:picChg chg="add mod">
          <ac:chgData name="Ghosh, Marcus L" userId="00601210-eb70-4892-8a26-c39107c5a6ee" providerId="ADAL" clId="{AF02C5D3-91A2-4D54-8185-EE0D15BCB60F}" dt="2023-10-26T17:36:26.304" v="4"/>
          <ac:picMkLst>
            <pc:docMk/>
            <pc:sldMk cId="3552515046" sldId="265"/>
            <ac:picMk id="10" creationId="{9DE3CB73-5A95-F0E5-A08C-257922F5BC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5D2D0-6D74-4B18-BFC4-55849A0C4F61}" type="datetimeFigureOut">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58B48-F28B-4742-A675-517E1CF201F5}" type="slidenum">
              <a:t>‹#›</a:t>
            </a:fld>
            <a:endParaRPr lang="en-US"/>
          </a:p>
        </p:txBody>
      </p:sp>
    </p:spTree>
    <p:extLst>
      <p:ext uri="{BB962C8B-B14F-4D97-AF65-F5344CB8AC3E}">
        <p14:creationId xmlns:p14="http://schemas.microsoft.com/office/powerpoint/2010/main" val="120769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98/rstb.1986.005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oi.org/10.1038/s41586-019-1352-7"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38/s41586-021-03778-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126/science.add933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16/j.cell.2020.08.01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 again, </a:t>
            </a:r>
          </a:p>
          <a:p>
            <a:endParaRPr lang="en-US" dirty="0">
              <a:cs typeface="Calibri"/>
            </a:endParaRPr>
          </a:p>
          <a:p>
            <a:r>
              <a:rPr lang="en-US" dirty="0">
                <a:cs typeface="Calibri"/>
              </a:rPr>
              <a:t>Last week we covered how neurons synapse together to form networks, and we looked at some example networks like a ring attractor in the fruit-fly brain. </a:t>
            </a:r>
          </a:p>
          <a:p>
            <a:endParaRPr lang="en-US" dirty="0">
              <a:cs typeface="Calibri"/>
            </a:endParaRPr>
          </a:p>
          <a:p>
            <a:r>
              <a:rPr lang="en-US" dirty="0">
                <a:cs typeface="Calibri"/>
              </a:rPr>
              <a:t>This week we're going to zoom out and consider what whole-brains look like, which brings us to the connectome: </a:t>
            </a:r>
            <a:r>
              <a:rPr lang="en-US" dirty="0"/>
              <a:t>the concept of having a full diagram describing how every neuron connects to every other neuron. </a:t>
            </a:r>
            <a:endParaRPr lang="en-US" dirty="0">
              <a:cs typeface="Calibri"/>
            </a:endParaRPr>
          </a:p>
          <a:p>
            <a:endParaRPr lang="en-US" dirty="0">
              <a:cs typeface="Calibri"/>
            </a:endParaRPr>
          </a:p>
          <a:p>
            <a:r>
              <a:rPr lang="en-US" dirty="0">
                <a:cs typeface="Calibri"/>
              </a:rPr>
              <a:t>Linker: </a:t>
            </a:r>
          </a:p>
          <a:p>
            <a:pPr marL="171450" indent="-171450">
              <a:buFont typeface="Arial"/>
              <a:buChar char="•"/>
            </a:pPr>
            <a:r>
              <a:rPr lang="en-US" dirty="0"/>
              <a:t>To date, only four organisms have a full connectome,</a:t>
            </a:r>
            <a:endParaRPr lang="en-US" dirty="0">
              <a:cs typeface="Calibri"/>
            </a:endParaRPr>
          </a:p>
          <a:p>
            <a:pPr marL="171450" indent="-171450">
              <a:buFont typeface="Arial"/>
              <a:buChar char="•"/>
            </a:pPr>
            <a:r>
              <a:rPr lang="en-US" dirty="0">
                <a:cs typeface="Calibri"/>
              </a:rPr>
              <a:t>The first of which was the roundworm </a:t>
            </a:r>
            <a:r>
              <a:rPr lang="en-US" dirty="0" err="1">
                <a:cs typeface="Calibri"/>
              </a:rPr>
              <a:t>c.elegans</a:t>
            </a:r>
            <a:r>
              <a:rPr lang="en-US" dirty="0">
                <a:cs typeface="Calibri"/>
              </a:rPr>
              <a:t>. </a:t>
            </a:r>
            <a:endParaRPr lang="en-US"/>
          </a:p>
          <a:p>
            <a:endParaRPr lang="en-US" dirty="0"/>
          </a:p>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9D58B48-F28B-4742-A675-517E1CF201F5}" type="slidenum">
              <a:t>1</a:t>
            </a:fld>
            <a:endParaRPr lang="en-US"/>
          </a:p>
        </p:txBody>
      </p:sp>
    </p:spTree>
    <p:extLst>
      <p:ext uri="{BB962C8B-B14F-4D97-AF65-F5344CB8AC3E}">
        <p14:creationId xmlns:p14="http://schemas.microsoft.com/office/powerpoint/2010/main" val="56110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C.elegans</a:t>
            </a:r>
            <a:r>
              <a:rPr lang="en-US" dirty="0"/>
              <a:t> connectome was first completed in </a:t>
            </a:r>
            <a:r>
              <a:rPr lang="en-US" b="1" dirty="0"/>
              <a:t>1986 </a:t>
            </a:r>
            <a:r>
              <a:rPr lang="en-US" dirty="0"/>
              <a:t>and then updated in </a:t>
            </a:r>
            <a:r>
              <a:rPr lang="en-US" b="1" dirty="0"/>
              <a:t>2019</a:t>
            </a:r>
            <a:r>
              <a:rPr lang="en-US" dirty="0"/>
              <a:t>. </a:t>
            </a:r>
            <a:endParaRPr lang="en-US" dirty="0">
              <a:cs typeface="Calibri"/>
            </a:endParaRPr>
          </a:p>
          <a:p>
            <a:endParaRPr lang="en-US" dirty="0">
              <a:cs typeface="Calibri"/>
            </a:endParaRPr>
          </a:p>
          <a:p>
            <a:r>
              <a:rPr lang="en-US" dirty="0" err="1">
                <a:cs typeface="Calibri"/>
              </a:rPr>
              <a:t>C.elegans</a:t>
            </a:r>
            <a:r>
              <a:rPr lang="en-US" dirty="0">
                <a:cs typeface="Calibri"/>
              </a:rPr>
              <a:t> are only around 1mm long,</a:t>
            </a:r>
            <a:r>
              <a:rPr lang="en-US" dirty="0"/>
              <a:t> </a:t>
            </a:r>
            <a:r>
              <a:rPr lang="en-US" dirty="0">
                <a:cs typeface="Calibri"/>
              </a:rPr>
              <a:t>but still to obtain the connectome, researchers had to: </a:t>
            </a:r>
          </a:p>
          <a:p>
            <a:pPr marL="171450" indent="-171450">
              <a:buFont typeface="Arial"/>
              <a:buChar char="•"/>
            </a:pPr>
            <a:r>
              <a:rPr lang="en-US" dirty="0">
                <a:cs typeface="Calibri"/>
              </a:rPr>
              <a:t>Slice the samples into very thin sections, around 50nm thick</a:t>
            </a:r>
          </a:p>
          <a:p>
            <a:pPr marL="171450" indent="-171450">
              <a:buFont typeface="Arial"/>
              <a:buChar char="•"/>
            </a:pPr>
            <a:r>
              <a:rPr lang="en-US" dirty="0">
                <a:cs typeface="Calibri"/>
              </a:rPr>
              <a:t>View each under a microscope</a:t>
            </a:r>
          </a:p>
          <a:p>
            <a:pPr marL="171450" indent="-171450">
              <a:buFont typeface="Arial"/>
              <a:buChar char="•"/>
            </a:pPr>
            <a:r>
              <a:rPr lang="en-US" dirty="0">
                <a:cs typeface="Calibri"/>
              </a:rPr>
              <a:t>And then trace each neuron's connections through the slices by hand </a:t>
            </a:r>
          </a:p>
          <a:p>
            <a:pPr marL="171450" indent="-171450">
              <a:buFont typeface="Arial"/>
              <a:buChar char="•"/>
            </a:pPr>
            <a:endParaRPr lang="en-US" dirty="0">
              <a:cs typeface="Calibri"/>
            </a:endParaRPr>
          </a:p>
          <a:p>
            <a:r>
              <a:rPr lang="en-US" dirty="0">
                <a:cs typeface="Calibri"/>
              </a:rPr>
              <a:t>Once complete they found the connectivity</a:t>
            </a:r>
            <a:r>
              <a:rPr lang="en-US" dirty="0"/>
              <a:t> pattern shown here, which has just </a:t>
            </a:r>
            <a:r>
              <a:rPr lang="en-US" b="1" dirty="0"/>
              <a:t>302 </a:t>
            </a:r>
            <a:r>
              <a:rPr lang="en-US" dirty="0"/>
              <a:t>neurons and around </a:t>
            </a:r>
            <a:r>
              <a:rPr lang="en-US" b="1" dirty="0"/>
              <a:t>7,000 </a:t>
            </a:r>
            <a:r>
              <a:rPr lang="en-US" dirty="0"/>
              <a:t>synapses. </a:t>
            </a:r>
          </a:p>
          <a:p>
            <a:endParaRPr lang="en-US" dirty="0">
              <a:cs typeface="Calibri" panose="020F0502020204030204"/>
            </a:endParaRPr>
          </a:p>
          <a:p>
            <a:r>
              <a:rPr lang="en-US" dirty="0">
                <a:cs typeface="Calibri" panose="020F0502020204030204"/>
              </a:rPr>
              <a:t>So what can we learn from this architecture, well: </a:t>
            </a:r>
          </a:p>
          <a:p>
            <a:pPr marL="171450" indent="-171450">
              <a:buFont typeface="Arial"/>
              <a:buChar char="•"/>
            </a:pPr>
            <a:r>
              <a:rPr lang="en-US" dirty="0">
                <a:cs typeface="Calibri" panose="020F0502020204030204"/>
              </a:rPr>
              <a:t>First, about 80% of synapses are </a:t>
            </a:r>
            <a:r>
              <a:rPr lang="en-US" b="1" dirty="0">
                <a:cs typeface="Calibri" panose="020F0502020204030204"/>
              </a:rPr>
              <a:t>chemical</a:t>
            </a:r>
            <a:r>
              <a:rPr lang="en-US" dirty="0">
                <a:cs typeface="Calibri" panose="020F0502020204030204"/>
              </a:rPr>
              <a:t>, and the rest are gap junctions.</a:t>
            </a:r>
          </a:p>
          <a:p>
            <a:pPr marL="171450" indent="-171450">
              <a:buFont typeface="Arial"/>
              <a:buChar char="•"/>
            </a:pPr>
            <a:r>
              <a:rPr lang="en-US" dirty="0">
                <a:cs typeface="Calibri" panose="020F0502020204030204"/>
              </a:rPr>
              <a:t>Second, the connectivity is </a:t>
            </a:r>
            <a:r>
              <a:rPr lang="en-US" b="1" dirty="0">
                <a:cs typeface="Calibri" panose="020F0502020204030204"/>
              </a:rPr>
              <a:t>sparse </a:t>
            </a:r>
            <a:r>
              <a:rPr lang="en-US" dirty="0">
                <a:cs typeface="Calibri" panose="020F0502020204030204"/>
              </a:rPr>
              <a:t>with only around </a:t>
            </a:r>
            <a:r>
              <a:rPr lang="en-US" b="1" dirty="0">
                <a:cs typeface="Calibri" panose="020F0502020204030204"/>
              </a:rPr>
              <a:t>3%</a:t>
            </a:r>
            <a:r>
              <a:rPr lang="en-US" dirty="0">
                <a:cs typeface="Calibri" panose="020F0502020204030204"/>
              </a:rPr>
              <a:t> of all possible connections present.</a:t>
            </a:r>
            <a:endParaRPr lang="en-US" dirty="0"/>
          </a:p>
          <a:p>
            <a:pPr marL="171450" indent="-171450">
              <a:buFont typeface="Arial"/>
              <a:buChar char="•"/>
            </a:pPr>
            <a:r>
              <a:rPr lang="en-US" dirty="0">
                <a:cs typeface="Calibri" panose="020F0502020204030204"/>
              </a:rPr>
              <a:t>Third, </a:t>
            </a:r>
            <a:r>
              <a:rPr lang="en-US" dirty="0"/>
              <a:t>neurons generally have </a:t>
            </a:r>
            <a:r>
              <a:rPr lang="en-US" b="1" dirty="0"/>
              <a:t>dense </a:t>
            </a:r>
            <a:r>
              <a:rPr lang="en-US" dirty="0"/>
              <a:t>local connections, but </a:t>
            </a:r>
            <a:r>
              <a:rPr lang="en-US" b="1" dirty="0"/>
              <a:t>sparse </a:t>
            </a:r>
            <a:r>
              <a:rPr lang="en-US" dirty="0"/>
              <a:t>long-range connections, meaning the network has a </a:t>
            </a:r>
            <a:r>
              <a:rPr lang="en-US" b="1" dirty="0"/>
              <a:t>modular </a:t>
            </a:r>
            <a:r>
              <a:rPr lang="en-US" dirty="0"/>
              <a:t>structure. </a:t>
            </a:r>
            <a:endParaRPr lang="en-US" dirty="0">
              <a:cs typeface="Calibri"/>
            </a:endParaRPr>
          </a:p>
          <a:p>
            <a:pPr marL="171450" indent="-171450">
              <a:buFont typeface="Arial"/>
              <a:buChar char="•"/>
            </a:pPr>
            <a:r>
              <a:rPr lang="en-US" dirty="0">
                <a:cs typeface="Calibri"/>
              </a:rPr>
              <a:t>Forth, from sensory inputs to motor outputs the network is at most around 4 layers deep, so is relatively shallow.  </a:t>
            </a:r>
          </a:p>
          <a:p>
            <a:endParaRPr lang="en-US" dirty="0">
              <a:cs typeface="Calibri"/>
            </a:endParaRPr>
          </a:p>
          <a:p>
            <a:r>
              <a:rPr lang="en-US" dirty="0">
                <a:cs typeface="Calibri"/>
              </a:rPr>
              <a:t>Though something to keep in mind is that while this network may seem simple, especially compared to a machine learning model, it allows the worm to do everything from responding to sensory inputs, to foraging for food in it's environment, and mating to produce offspring, so I wouldn't underestimate the complexity you can get from even a relatively small biological network. </a:t>
            </a:r>
          </a:p>
          <a:p>
            <a:endParaRPr lang="en-US" dirty="0">
              <a:cs typeface="Calibri"/>
            </a:endParaRPr>
          </a:p>
          <a:p>
            <a:r>
              <a:rPr lang="en-US" dirty="0">
                <a:cs typeface="Calibri"/>
              </a:rPr>
              <a:t>Linker: </a:t>
            </a:r>
          </a:p>
          <a:p>
            <a:pPr marL="171450" indent="-171450">
              <a:buFont typeface="Arial"/>
              <a:buChar char="•"/>
            </a:pPr>
            <a:r>
              <a:rPr lang="en-US" dirty="0">
                <a:cs typeface="Calibri"/>
              </a:rPr>
              <a:t>Okay so, this connectome was generated by combining data from multiple animals of around the same age, so it gives us a representative, static view of brain structure. </a:t>
            </a:r>
          </a:p>
          <a:p>
            <a:pPr marL="171450" indent="-171450">
              <a:buFont typeface="Arial"/>
              <a:buChar char="•"/>
            </a:pPr>
            <a:r>
              <a:rPr lang="en-US" dirty="0">
                <a:cs typeface="Calibri"/>
              </a:rPr>
              <a:t>But the brain is continuously changing as we learn and age, so how is that reflected in the connectome? </a:t>
            </a:r>
          </a:p>
          <a:p>
            <a:pPr marL="171450" indent="-171450">
              <a:buFont typeface="Arial"/>
              <a:buChar char="•"/>
            </a:pPr>
            <a:endParaRPr lang="en-US" dirty="0">
              <a:cs typeface="Calibri"/>
            </a:endParaRPr>
          </a:p>
          <a:p>
            <a:r>
              <a:rPr lang="en-US" dirty="0">
                <a:cs typeface="Calibri"/>
              </a:rPr>
              <a:t>Papers:</a:t>
            </a:r>
          </a:p>
          <a:p>
            <a:r>
              <a:rPr lang="en-US" dirty="0">
                <a:hlinkClick r:id="rId3"/>
              </a:rPr>
              <a:t>https://doi.org/10.1098/rstb.1986.0056</a:t>
            </a:r>
            <a:r>
              <a:rPr lang="en-US" dirty="0"/>
              <a:t> </a:t>
            </a:r>
            <a:endParaRPr lang="en-US"/>
          </a:p>
          <a:p>
            <a:r>
              <a:rPr lang="en-US" dirty="0">
                <a:hlinkClick r:id="rId4"/>
              </a:rPr>
              <a:t>https://doi.org/10.1038/s41586-019-1352-7</a:t>
            </a:r>
            <a:endParaRPr lang="en-US"/>
          </a:p>
          <a:p>
            <a:endParaRPr lang="en-US"/>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9D58B48-F28B-4742-A675-517E1CF201F5}" type="slidenum">
              <a:t>2</a:t>
            </a:fld>
            <a:endParaRPr lang="en-US"/>
          </a:p>
        </p:txBody>
      </p:sp>
    </p:spTree>
    <p:extLst>
      <p:ext uri="{BB962C8B-B14F-4D97-AF65-F5344CB8AC3E}">
        <p14:creationId xmlns:p14="http://schemas.microsoft.com/office/powerpoint/2010/main" val="1352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address that question, this paper reconstructed the connectomes of 8 worms, each of which was a different age, and then compared these. </a:t>
            </a:r>
          </a:p>
          <a:p>
            <a:endParaRPr lang="en-US" dirty="0">
              <a:cs typeface="Calibri"/>
            </a:endParaRPr>
          </a:p>
          <a:p>
            <a:r>
              <a:rPr lang="en-US" dirty="0">
                <a:cs typeface="Calibri"/>
              </a:rPr>
              <a:t>They found that from birth to adulthood, there is a five-fold increase in the number of synapses, though these changes are not uniform and instead follow several patterns, which are summarized in this figure. </a:t>
            </a:r>
          </a:p>
          <a:p>
            <a:endParaRPr lang="en-US" dirty="0">
              <a:cs typeface="Calibri"/>
            </a:endParaRPr>
          </a:p>
          <a:p>
            <a:r>
              <a:rPr lang="en-US" dirty="0">
                <a:cs typeface="Calibri"/>
              </a:rPr>
              <a:t>Just to highlight three: </a:t>
            </a:r>
            <a:endParaRPr lang="en-US" dirty="0"/>
          </a:p>
          <a:p>
            <a:pPr marL="171450" indent="-171450">
              <a:buFont typeface="Arial"/>
              <a:buChar char="•"/>
            </a:pPr>
            <a:r>
              <a:rPr lang="en-US" dirty="0">
                <a:cs typeface="Calibri"/>
              </a:rPr>
              <a:t>First, new synapses tend to be added in the feedforward direction, from sensory inputs to motor outputs, so the network becomes increasingly feedforward over time. </a:t>
            </a:r>
            <a:endParaRPr lang="en-US" dirty="0"/>
          </a:p>
          <a:p>
            <a:pPr marL="171450" indent="-171450">
              <a:buFont typeface="Arial"/>
              <a:buChar char="•"/>
            </a:pPr>
            <a:r>
              <a:rPr lang="en-US" dirty="0">
                <a:cs typeface="Calibri"/>
              </a:rPr>
              <a:t>Second, if you group neurons with similar connectivity patterns into modules </a:t>
            </a:r>
            <a:r>
              <a:rPr lang="en-US" dirty="0"/>
              <a:t>or sub-networks</a:t>
            </a:r>
            <a:r>
              <a:rPr lang="en-US" dirty="0">
                <a:cs typeface="Calibri"/>
              </a:rPr>
              <a:t>, then you observe that the network becomes increasingly modular with age.</a:t>
            </a:r>
          </a:p>
          <a:p>
            <a:pPr marL="171450" indent="-171450">
              <a:buFont typeface="Arial"/>
              <a:buChar char="•"/>
            </a:pPr>
            <a:r>
              <a:rPr lang="en-US" dirty="0">
                <a:cs typeface="Calibri"/>
              </a:rPr>
              <a:t>Third, even though these worms were genetically identical, each worm had connections that were not found in other worms, which shows that experience also shapes structure of neural circuits.</a:t>
            </a:r>
          </a:p>
          <a:p>
            <a:pPr marL="171450" indent="-171450">
              <a:buFont typeface="Arial"/>
              <a:buChar char="•"/>
            </a:pPr>
            <a:endParaRPr lang="en-US" dirty="0">
              <a:cs typeface="Calibri"/>
            </a:endParaRPr>
          </a:p>
          <a:p>
            <a:r>
              <a:rPr lang="en-US" dirty="0">
                <a:cs typeface="Calibri"/>
              </a:rPr>
              <a:t>Linker: </a:t>
            </a:r>
          </a:p>
          <a:p>
            <a:pPr marL="171450" indent="-171450">
              <a:buFont typeface="Arial"/>
              <a:buChar char="•"/>
            </a:pPr>
            <a:r>
              <a:rPr lang="en-US" dirty="0">
                <a:cs typeface="Calibri"/>
              </a:rPr>
              <a:t>Okay, moving beyond </a:t>
            </a:r>
            <a:r>
              <a:rPr lang="en-US" dirty="0" err="1">
                <a:cs typeface="Calibri"/>
              </a:rPr>
              <a:t>C.elegans</a:t>
            </a:r>
            <a:r>
              <a:rPr lang="en-US" dirty="0">
                <a:cs typeface="Calibri"/>
              </a:rPr>
              <a:t>, other models are beginning to have their connectomes mapped out too, like the fruit-fly </a:t>
            </a:r>
            <a:r>
              <a:rPr lang="en-US" i="1" dirty="0">
                <a:cs typeface="Calibri"/>
              </a:rPr>
              <a:t>Drosophila</a:t>
            </a:r>
            <a:r>
              <a:rPr lang="en-US" dirty="0">
                <a:cs typeface="Calibri"/>
              </a:rPr>
              <a:t>. </a:t>
            </a:r>
            <a:endParaRPr lang="en-US">
              <a:cs typeface="Calibri" panose="020F0502020204030204"/>
            </a:endParaRPr>
          </a:p>
          <a:p>
            <a:pPr marL="171450" indent="-171450">
              <a:buFont typeface="Arial"/>
              <a:buChar char="•"/>
            </a:pPr>
            <a:endParaRPr lang="en-US" i="1" dirty="0">
              <a:cs typeface="Calibri"/>
            </a:endParaRPr>
          </a:p>
          <a:p>
            <a:r>
              <a:rPr lang="en-US" dirty="0">
                <a:cs typeface="Calibri"/>
              </a:rPr>
              <a:t>Paper:</a:t>
            </a:r>
          </a:p>
          <a:p>
            <a:pPr marL="171450" indent="-171450">
              <a:buFont typeface="Arial"/>
              <a:buChar char="•"/>
            </a:pPr>
            <a:r>
              <a:rPr lang="en-US" dirty="0">
                <a:hlinkClick r:id="rId3"/>
              </a:rPr>
              <a:t>https://doi.org/10.1038/s41586-021-03778-8</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9D58B48-F28B-4742-A675-517E1CF201F5}" type="slidenum">
              <a:t>3</a:t>
            </a:fld>
            <a:endParaRPr lang="en-US"/>
          </a:p>
        </p:txBody>
      </p:sp>
    </p:spTree>
    <p:extLst>
      <p:ext uri="{BB962C8B-B14F-4D97-AF65-F5344CB8AC3E}">
        <p14:creationId xmlns:p14="http://schemas.microsoft.com/office/powerpoint/2010/main" val="5042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example, this paper reconstructed the fruit-fly larva, or maggot, connectome.</a:t>
            </a:r>
            <a:endParaRPr lang="en-US" dirty="0"/>
          </a:p>
          <a:p>
            <a:endParaRPr lang="en-US" dirty="0">
              <a:cs typeface="Calibri"/>
            </a:endParaRPr>
          </a:p>
          <a:p>
            <a:r>
              <a:rPr lang="en-US" dirty="0">
                <a:cs typeface="Calibri"/>
              </a:rPr>
              <a:t>And at the top of the slide you can see that even going from a small worm to a maggot, there are already 10 times as many neurons and almost 80 times as many synapses. </a:t>
            </a:r>
          </a:p>
          <a:p>
            <a:endParaRPr lang="en-US" dirty="0">
              <a:cs typeface="Calibri"/>
            </a:endParaRPr>
          </a:p>
          <a:p>
            <a:r>
              <a:rPr lang="en-US" dirty="0">
                <a:cs typeface="Calibri"/>
              </a:rPr>
              <a:t>So what can we learn from this connectome?</a:t>
            </a:r>
          </a:p>
          <a:p>
            <a:endParaRPr lang="en-US" dirty="0">
              <a:cs typeface="Calibri"/>
            </a:endParaRPr>
          </a:p>
          <a:p>
            <a:r>
              <a:rPr lang="en-US" dirty="0">
                <a:cs typeface="Calibri"/>
              </a:rPr>
              <a:t>Well one interesting feature is that if you define the direction of each synapse, so which neuron is pre and which is post-synaptic, then contrary to what we usually assume in the field, and have taught you so far, only 66% of connections are between the axon of one neuron and the dendrite of another. </a:t>
            </a:r>
          </a:p>
          <a:p>
            <a:endParaRPr lang="en-US" dirty="0">
              <a:cs typeface="Calibri"/>
            </a:endParaRPr>
          </a:p>
          <a:p>
            <a:r>
              <a:rPr lang="en-US" dirty="0">
                <a:cs typeface="Calibri"/>
              </a:rPr>
              <a:t>The rest are "non-</a:t>
            </a:r>
            <a:r>
              <a:rPr lang="en-US" dirty="0" err="1">
                <a:cs typeface="Calibri"/>
              </a:rPr>
              <a:t>cannonical</a:t>
            </a:r>
            <a:r>
              <a:rPr lang="en-US" dirty="0">
                <a:cs typeface="Calibri"/>
              </a:rPr>
              <a:t>", and you observe all possible connection types: axon-axon, axon-dendrite, dendrite-axon and dendrite-dendrite. Which means that the overall connectome is the result of four, distinct neuron-neuron connection matrices. Shown on the leftmost figure. </a:t>
            </a:r>
            <a:endParaRPr lang="en-US" dirty="0"/>
          </a:p>
          <a:p>
            <a:endParaRPr lang="en-US" dirty="0">
              <a:cs typeface="Calibri"/>
            </a:endParaRPr>
          </a:p>
          <a:p>
            <a:r>
              <a:rPr lang="en-US" dirty="0">
                <a:cs typeface="Calibri"/>
              </a:rPr>
              <a:t>Another interesting feature is that almost all neurons are multimodal. So if you start from the larva's sensory neurons – which detect inputs like </a:t>
            </a:r>
            <a:r>
              <a:rPr lang="en-US" dirty="0"/>
              <a:t>taste,</a:t>
            </a:r>
            <a:r>
              <a:rPr lang="en-US" dirty="0">
                <a:cs typeface="Calibri"/>
              </a:rPr>
              <a:t> temperature and </a:t>
            </a:r>
            <a:r>
              <a:rPr lang="en-US" dirty="0"/>
              <a:t>touch, and then use a signal cascade algorithm, to propagate signals through a model of the network, you find that only 12% of neurons receive input from a single modality. Shown on the left of the middle figure. </a:t>
            </a:r>
          </a:p>
          <a:p>
            <a:endParaRPr lang="en-US" dirty="0"/>
          </a:p>
          <a:p>
            <a:r>
              <a:rPr lang="en-US" dirty="0"/>
              <a:t>The other 88% receive inputs from different combinations of modalities which are shown on the right. And, somewhat surprisingly, 62% of neurons receive inputs from all 12 modalities! </a:t>
            </a:r>
            <a:endParaRPr lang="en-US" dirty="0">
              <a:cs typeface="Calibri"/>
            </a:endParaRPr>
          </a:p>
          <a:p>
            <a:endParaRPr lang="en-US" dirty="0">
              <a:cs typeface="Calibri"/>
            </a:endParaRPr>
          </a:p>
          <a:p>
            <a:r>
              <a:rPr lang="en-US" dirty="0">
                <a:cs typeface="Calibri"/>
              </a:rPr>
              <a:t>Finally, the authors estimate that 41% of neurons are recurrent polysynaptically.  I.e. neuron A connects to B, B to C </a:t>
            </a:r>
            <a:r>
              <a:rPr lang="en-US" dirty="0" err="1">
                <a:cs typeface="Calibri"/>
              </a:rPr>
              <a:t>etc</a:t>
            </a:r>
            <a:r>
              <a:rPr lang="en-US" dirty="0">
                <a:cs typeface="Calibri"/>
              </a:rPr>
              <a:t>, and then eventually there is a connection back to A. The rightmost figure illustrates this with a simple A-B-A connection, in orange, but bar chat considers loops with up to 5 synapses.  </a:t>
            </a:r>
          </a:p>
          <a:p>
            <a:endParaRPr lang="en-US" dirty="0">
              <a:cs typeface="Calibri"/>
            </a:endParaRPr>
          </a:p>
          <a:p>
            <a:r>
              <a:rPr lang="en-US" dirty="0">
                <a:cs typeface="Calibri"/>
              </a:rPr>
              <a:t>Okay stepping back a bit, </a:t>
            </a:r>
            <a:r>
              <a:rPr lang="en-US" dirty="0"/>
              <a:t>we may expect that animals with more complex behaviors, like us, may have very similar connectomes to the fly and the worm, but simply scaled up. Or we may expect additional features.  </a:t>
            </a:r>
            <a:endParaRPr lang="en-US" dirty="0">
              <a:cs typeface="Calibri"/>
            </a:endParaRPr>
          </a:p>
          <a:p>
            <a:endParaRPr lang="en-US" dirty="0">
              <a:cs typeface="Calibri"/>
            </a:endParaRPr>
          </a:p>
          <a:p>
            <a:r>
              <a:rPr lang="en-US" dirty="0">
                <a:cs typeface="Calibri"/>
              </a:rPr>
              <a:t>Either way, it would be great if we could obtain larger connectomes. </a:t>
            </a:r>
            <a:endParaRPr lang="en-US" dirty="0"/>
          </a:p>
          <a:p>
            <a:endParaRPr lang="en-US" dirty="0">
              <a:cs typeface="Calibri"/>
            </a:endParaRPr>
          </a:p>
          <a:p>
            <a:r>
              <a:rPr lang="en-US" dirty="0">
                <a:cs typeface="Calibri"/>
              </a:rPr>
              <a:t>Linker: </a:t>
            </a:r>
          </a:p>
          <a:p>
            <a:pPr marL="171450" indent="-171450">
              <a:buFont typeface="Arial"/>
              <a:buChar char="•"/>
            </a:pPr>
            <a:r>
              <a:rPr lang="en-US" dirty="0">
                <a:cs typeface="Calibri"/>
              </a:rPr>
              <a:t>The problem is that brain volume scales very rapidly. </a:t>
            </a:r>
          </a:p>
          <a:p>
            <a:pPr marL="171450" indent="-171450">
              <a:buFont typeface="Arial"/>
              <a:buChar char="•"/>
            </a:pPr>
            <a:endParaRPr lang="en-US" dirty="0">
              <a:cs typeface="Calibri"/>
            </a:endParaRPr>
          </a:p>
          <a:p>
            <a:r>
              <a:rPr lang="en-US" dirty="0">
                <a:cs typeface="Calibri"/>
              </a:rPr>
              <a:t>Paper: </a:t>
            </a:r>
            <a:endParaRPr lang="en-US" dirty="0"/>
          </a:p>
          <a:p>
            <a:r>
              <a:rPr lang="en-US" dirty="0">
                <a:hlinkClick r:id="rId3"/>
              </a:rPr>
              <a:t>https://doi.org/10.1126/science.add9330</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9D58B48-F28B-4742-A675-517E1CF201F5}" type="slidenum">
              <a:rPr lang="en-US"/>
              <a:t>4</a:t>
            </a:fld>
            <a:endParaRPr lang="en-US"/>
          </a:p>
        </p:txBody>
      </p:sp>
    </p:spTree>
    <p:extLst>
      <p:ext uri="{BB962C8B-B14F-4D97-AF65-F5344CB8AC3E}">
        <p14:creationId xmlns:p14="http://schemas.microsoft.com/office/powerpoint/2010/main" val="50182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example, going from a worm to a mouse is a 10-million fold increase in brain volume. </a:t>
            </a:r>
            <a:endParaRPr lang="en-US" dirty="0"/>
          </a:p>
          <a:p>
            <a:endParaRPr lang="en-US" dirty="0">
              <a:cs typeface="Calibri"/>
            </a:endParaRPr>
          </a:p>
          <a:p>
            <a:r>
              <a:rPr lang="en-US" dirty="0">
                <a:cs typeface="Calibri"/>
              </a:rPr>
              <a:t>To visualize that, if 1,000 </a:t>
            </a:r>
            <a:r>
              <a:rPr lang="en-US" dirty="0"/>
              <a:t>cubic microns of brain volume is proportional to a 1cm linear distance:</a:t>
            </a:r>
            <a:endParaRPr lang="en-US" dirty="0">
              <a:cs typeface="Calibri"/>
            </a:endParaRPr>
          </a:p>
          <a:p>
            <a:pPr marL="171450" indent="-171450">
              <a:buFont typeface="Arial"/>
              <a:buChar char="•"/>
            </a:pPr>
            <a:r>
              <a:rPr lang="en-US" dirty="0"/>
              <a:t>Then the worm brain, which we've discussed, is equivalent to the width of a seat on an airplane.</a:t>
            </a:r>
            <a:endParaRPr lang="en-US" dirty="0">
              <a:cs typeface="Calibri"/>
            </a:endParaRPr>
          </a:p>
          <a:p>
            <a:pPr marL="171450" indent="-171450">
              <a:buFont typeface="Arial"/>
              <a:buChar char="•"/>
            </a:pPr>
            <a:r>
              <a:rPr lang="en-US" dirty="0"/>
              <a:t>The adult fruit-fly brain, is equivalent to the length of 6.5 airplanes.</a:t>
            </a:r>
            <a:endParaRPr lang="en-US" dirty="0">
              <a:cs typeface="Calibri"/>
            </a:endParaRPr>
          </a:p>
          <a:p>
            <a:pPr marL="171450" indent="-171450">
              <a:buFont typeface="Arial"/>
              <a:buChar char="•"/>
            </a:pPr>
            <a:r>
              <a:rPr lang="en-US" dirty="0">
                <a:cs typeface="Calibri"/>
              </a:rPr>
              <a:t>And the mouse brain, </a:t>
            </a:r>
            <a:r>
              <a:rPr lang="en-US" dirty="0"/>
              <a:t>is equivalent to the distance between Boston and Lisbon.</a:t>
            </a:r>
            <a:endParaRPr lang="en-US" dirty="0">
              <a:cs typeface="Calibri"/>
            </a:endParaRPr>
          </a:p>
          <a:p>
            <a:endParaRPr lang="en-US" dirty="0">
              <a:cs typeface="Calibri"/>
            </a:endParaRPr>
          </a:p>
          <a:p>
            <a:r>
              <a:rPr lang="en-US">
                <a:cs typeface="Calibri"/>
              </a:rPr>
              <a:t>So clearly obtaining larger connectomes, presents huge challenges in terms of data acquisition, storage and analysis. </a:t>
            </a:r>
          </a:p>
          <a:p>
            <a:endParaRPr lang="en-US" dirty="0">
              <a:cs typeface="Calibri"/>
            </a:endParaRPr>
          </a:p>
          <a:p>
            <a:r>
              <a:rPr lang="en-US" dirty="0">
                <a:cs typeface="Calibri"/>
              </a:rPr>
              <a:t>Linker: </a:t>
            </a:r>
          </a:p>
          <a:p>
            <a:pPr marL="171450" indent="-171450">
              <a:buFont typeface="Arial"/>
              <a:buChar char="•"/>
            </a:pPr>
            <a:r>
              <a:rPr lang="en-US" dirty="0">
                <a:cs typeface="Calibri"/>
              </a:rPr>
              <a:t>Okay, that's all for this video. In the next, we'll zoom out again and learn about the macro structure of the human brain. </a:t>
            </a:r>
          </a:p>
          <a:p>
            <a:pPr marL="171450" indent="-171450">
              <a:buFont typeface="Arial"/>
              <a:buChar char="•"/>
            </a:pPr>
            <a:endParaRPr lang="en-US" dirty="0">
              <a:cs typeface="Calibri"/>
            </a:endParaRPr>
          </a:p>
          <a:p>
            <a:r>
              <a:rPr lang="en-US" dirty="0">
                <a:cs typeface="Calibri"/>
              </a:rPr>
              <a:t>Paper: </a:t>
            </a:r>
          </a:p>
          <a:p>
            <a:pPr marL="171450" indent="-171450">
              <a:buFont typeface="Arial"/>
              <a:buChar char="•"/>
            </a:pPr>
            <a:r>
              <a:rPr lang="en-US" dirty="0">
                <a:hlinkClick r:id="rId3"/>
              </a:rPr>
              <a:t>https://doi.org/10.1016/j.cell.2020.08.010</a:t>
            </a:r>
            <a:r>
              <a:rPr lang="en-US" dirty="0"/>
              <a:t> </a:t>
            </a:r>
          </a:p>
        </p:txBody>
      </p:sp>
      <p:sp>
        <p:nvSpPr>
          <p:cNvPr id="4" name="Slide Number Placeholder 3"/>
          <p:cNvSpPr>
            <a:spLocks noGrp="1"/>
          </p:cNvSpPr>
          <p:nvPr>
            <p:ph type="sldNum" sz="quarter" idx="5"/>
          </p:nvPr>
        </p:nvSpPr>
        <p:spPr/>
        <p:txBody>
          <a:bodyPr/>
          <a:lstStyle/>
          <a:p>
            <a:fld id="{59D58B48-F28B-4742-A675-517E1CF201F5}" type="slidenum">
              <a:rPr lang="en-US"/>
              <a:t>5</a:t>
            </a:fld>
            <a:endParaRPr lang="en-US"/>
          </a:p>
        </p:txBody>
      </p:sp>
    </p:spTree>
    <p:extLst>
      <p:ext uri="{BB962C8B-B14F-4D97-AF65-F5344CB8AC3E}">
        <p14:creationId xmlns:p14="http://schemas.microsoft.com/office/powerpoint/2010/main" val="161208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27/10/2023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27/10/2023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27/10/2023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27/10/2023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27/10/2023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27/10/2023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27/10/2023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27/10/2023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Connectome</a:t>
            </a:r>
          </a:p>
        </p:txBody>
      </p:sp>
      <p:pic>
        <p:nvPicPr>
          <p:cNvPr id="6" name="Video 5">
            <a:hlinkClick r:id="" action="ppaction://media"/>
            <a:extLst>
              <a:ext uri="{FF2B5EF4-FFF2-40B4-BE49-F238E27FC236}">
                <a16:creationId xmlns:a16="http://schemas.microsoft.com/office/drawing/2014/main" id="{3054A0E7-BD57-B00B-6337-1F775510CEF6}"/>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33357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brain&#10;&#10;Description automatically generated">
            <a:extLst>
              <a:ext uri="{FF2B5EF4-FFF2-40B4-BE49-F238E27FC236}">
                <a16:creationId xmlns:a16="http://schemas.microsoft.com/office/drawing/2014/main" id="{6F933262-6369-BE1C-E62E-DD320528048D}"/>
              </a:ext>
            </a:extLst>
          </p:cNvPr>
          <p:cNvPicPr>
            <a:picLocks noChangeAspect="1"/>
          </p:cNvPicPr>
          <p:nvPr/>
        </p:nvPicPr>
        <p:blipFill>
          <a:blip r:embed="rId3"/>
          <a:stretch>
            <a:fillRect/>
          </a:stretch>
        </p:blipFill>
        <p:spPr>
          <a:xfrm>
            <a:off x="1902179" y="940715"/>
            <a:ext cx="8359421" cy="4990681"/>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i="1" dirty="0" err="1">
                <a:latin typeface="Calibri"/>
                <a:cs typeface="Calibri"/>
              </a:rPr>
              <a:t>C.elegans</a:t>
            </a:r>
            <a:r>
              <a:rPr lang="en-GB" b="1" i="1" dirty="0">
                <a:latin typeface="Calibri"/>
                <a:cs typeface="Calibri"/>
              </a:rPr>
              <a:t> </a:t>
            </a:r>
            <a:r>
              <a:rPr lang="en-GB" b="1" dirty="0">
                <a:latin typeface="Calibri"/>
                <a:cs typeface="Calibri"/>
              </a:rPr>
              <a:t>(302 neurons, </a:t>
            </a:r>
            <a:r>
              <a:rPr lang="en-GB" sz="4000" b="1" dirty="0">
                <a:solidFill>
                  <a:srgbClr val="1F1F1F"/>
                </a:solidFill>
                <a:latin typeface="Calibri"/>
                <a:cs typeface="Calibri"/>
              </a:rPr>
              <a:t>≈</a:t>
            </a:r>
            <a:r>
              <a:rPr lang="en-GB" b="1" dirty="0">
                <a:latin typeface="Calibri"/>
                <a:cs typeface="Calibri"/>
              </a:rPr>
              <a:t>7000 synapses)</a:t>
            </a:r>
            <a:endParaRPr lang="en-US" dirty="0">
              <a:cs typeface="Calibri Light"/>
            </a:endParaRPr>
          </a:p>
        </p:txBody>
      </p:sp>
      <p:pic>
        <p:nvPicPr>
          <p:cNvPr id="12" name="Video 11">
            <a:hlinkClick r:id="" action="ppaction://media"/>
            <a:extLst>
              <a:ext uri="{FF2B5EF4-FFF2-40B4-BE49-F238E27FC236}">
                <a16:creationId xmlns:a16="http://schemas.microsoft.com/office/drawing/2014/main" id="{1226716D-4AFC-649B-5FA7-6E9C63D43F21}"/>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2" name="TextBox 1">
            <a:extLst>
              <a:ext uri="{FF2B5EF4-FFF2-40B4-BE49-F238E27FC236}">
                <a16:creationId xmlns:a16="http://schemas.microsoft.com/office/drawing/2014/main" id="{CAA361DB-BAB7-5194-8508-085B9E2E5F7B}"/>
              </a:ext>
            </a:extLst>
          </p:cNvPr>
          <p:cNvSpPr txBox="1"/>
          <p:nvPr/>
        </p:nvSpPr>
        <p:spPr>
          <a:xfrm>
            <a:off x="1121434" y="5903832"/>
            <a:ext cx="9914414"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White et al., 1986 (RSTB)</a:t>
            </a:r>
            <a:endParaRPr lang="en-US" dirty="0">
              <a:solidFill>
                <a:schemeClr val="accent3"/>
              </a:solidFill>
              <a:cs typeface="Calibri"/>
            </a:endParaRPr>
          </a:p>
          <a:p>
            <a:pPr algn="ctr"/>
            <a:r>
              <a:rPr lang="en-US" sz="2800" b="1" dirty="0">
                <a:solidFill>
                  <a:schemeClr val="accent3"/>
                </a:solidFill>
                <a:cs typeface="Calibri"/>
              </a:rPr>
              <a:t>Cook et al., 2019 (Nature)</a:t>
            </a:r>
          </a:p>
        </p:txBody>
      </p:sp>
      <p:sp>
        <p:nvSpPr>
          <p:cNvPr id="7" name="Rectangle 6">
            <a:extLst>
              <a:ext uri="{FF2B5EF4-FFF2-40B4-BE49-F238E27FC236}">
                <a16:creationId xmlns:a16="http://schemas.microsoft.com/office/drawing/2014/main" id="{A2246BDD-F1F3-9961-59AC-7EC6D6C341DA}"/>
              </a:ext>
            </a:extLst>
          </p:cNvPr>
          <p:cNvSpPr/>
          <p:nvPr/>
        </p:nvSpPr>
        <p:spPr>
          <a:xfrm>
            <a:off x="2088443" y="1001889"/>
            <a:ext cx="268111" cy="3668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70ACF3-ED97-7EAE-132C-A5056FCCC654}"/>
              </a:ext>
            </a:extLst>
          </p:cNvPr>
          <p:cNvSpPr/>
          <p:nvPr/>
        </p:nvSpPr>
        <p:spPr>
          <a:xfrm rot="1800000">
            <a:off x="8793256" y="963734"/>
            <a:ext cx="2173642" cy="8581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18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C1F9-4A0D-6486-E081-F1976EDBED1E}"/>
              </a:ext>
            </a:extLst>
          </p:cNvPr>
          <p:cNvSpPr>
            <a:spLocks noGrp="1"/>
          </p:cNvSpPr>
          <p:nvPr>
            <p:ph type="title"/>
          </p:nvPr>
        </p:nvSpPr>
        <p:spPr/>
        <p:txBody>
          <a:bodyPr>
            <a:normAutofit fontScale="90000"/>
          </a:bodyPr>
          <a:lstStyle/>
          <a:p>
            <a:r>
              <a:rPr lang="en-GB" b="1" i="1" err="1">
                <a:latin typeface="Calibri"/>
                <a:cs typeface="Calibri"/>
              </a:rPr>
              <a:t>C.elegans</a:t>
            </a:r>
            <a:r>
              <a:rPr lang="en-GB" b="1" i="1" dirty="0">
                <a:latin typeface="Calibri"/>
                <a:cs typeface="Calibri"/>
              </a:rPr>
              <a:t> </a:t>
            </a:r>
            <a:r>
              <a:rPr lang="en-GB" b="1" dirty="0">
                <a:latin typeface="Calibri"/>
                <a:cs typeface="Calibri"/>
              </a:rPr>
              <a:t>(302 neurons, </a:t>
            </a:r>
            <a:r>
              <a:rPr lang="en-GB" sz="4000" b="1" dirty="0">
                <a:solidFill>
                  <a:srgbClr val="1F1F1F"/>
                </a:solidFill>
                <a:latin typeface="Calibri"/>
                <a:ea typeface="+mj-lt"/>
                <a:cs typeface="+mj-lt"/>
              </a:rPr>
              <a:t>≈</a:t>
            </a:r>
            <a:r>
              <a:rPr lang="en-GB" b="1" dirty="0">
                <a:latin typeface="Calibri"/>
                <a:cs typeface="Calibri"/>
              </a:rPr>
              <a:t>7000 synapses)</a:t>
            </a:r>
            <a:endParaRPr lang="en-GB" dirty="0">
              <a:latin typeface="Calibri"/>
              <a:cs typeface="Calibri"/>
            </a:endParaRPr>
          </a:p>
        </p:txBody>
      </p:sp>
      <p:pic>
        <p:nvPicPr>
          <p:cNvPr id="10" name="Video 9">
            <a:hlinkClick r:id="" action="ppaction://media"/>
            <a:extLst>
              <a:ext uri="{FF2B5EF4-FFF2-40B4-BE49-F238E27FC236}">
                <a16:creationId xmlns:a16="http://schemas.microsoft.com/office/drawing/2014/main" id="{9DE3CB73-5A95-F0E5-A08C-257922F5BCB2}"/>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7" name="TextBox 6">
            <a:extLst>
              <a:ext uri="{FF2B5EF4-FFF2-40B4-BE49-F238E27FC236}">
                <a16:creationId xmlns:a16="http://schemas.microsoft.com/office/drawing/2014/main" id="{2D29577E-D885-58E3-304A-715FF47E0562}"/>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solidFill>
                  <a:schemeClr val="accent3"/>
                </a:solidFill>
                <a:cs typeface="Calibri"/>
              </a:rPr>
              <a:t>Witvliet</a:t>
            </a:r>
            <a:r>
              <a:rPr lang="en-US" sz="2800" b="1" dirty="0">
                <a:solidFill>
                  <a:schemeClr val="accent3"/>
                </a:solidFill>
                <a:cs typeface="Calibri"/>
              </a:rPr>
              <a:t> et al., 2021 (Nature)</a:t>
            </a:r>
          </a:p>
        </p:txBody>
      </p:sp>
      <p:pic>
        <p:nvPicPr>
          <p:cNvPr id="8" name="Picture 7" descr="A diagram of a neurology system&#10;&#10;Description automatically generated">
            <a:extLst>
              <a:ext uri="{FF2B5EF4-FFF2-40B4-BE49-F238E27FC236}">
                <a16:creationId xmlns:a16="http://schemas.microsoft.com/office/drawing/2014/main" id="{B2F2DEBE-9E2C-CB98-F304-5AA2B99E8D3F}"/>
              </a:ext>
            </a:extLst>
          </p:cNvPr>
          <p:cNvPicPr>
            <a:picLocks noChangeAspect="1"/>
          </p:cNvPicPr>
          <p:nvPr/>
        </p:nvPicPr>
        <p:blipFill>
          <a:blip r:embed="rId5"/>
          <a:stretch>
            <a:fillRect/>
          </a:stretch>
        </p:blipFill>
        <p:spPr>
          <a:xfrm>
            <a:off x="2941608" y="721072"/>
            <a:ext cx="6323162" cy="5401480"/>
          </a:xfrm>
          <a:prstGeom prst="rect">
            <a:avLst/>
          </a:prstGeom>
        </p:spPr>
      </p:pic>
    </p:spTree>
    <p:extLst>
      <p:ext uri="{BB962C8B-B14F-4D97-AF65-F5344CB8AC3E}">
        <p14:creationId xmlns:p14="http://schemas.microsoft.com/office/powerpoint/2010/main" val="355251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i="1" dirty="0">
                <a:latin typeface="Calibri"/>
                <a:ea typeface="Calibri"/>
                <a:cs typeface="Calibri"/>
              </a:rPr>
              <a:t>Drosophila </a:t>
            </a:r>
            <a:r>
              <a:rPr lang="en-GB" b="1" dirty="0">
                <a:latin typeface="Calibri"/>
                <a:ea typeface="Calibri"/>
                <a:cs typeface="Calibri"/>
              </a:rPr>
              <a:t>(larva: 3016 neurons, 548000 synapses)</a:t>
            </a:r>
            <a:endParaRPr lang="en-GB" dirty="0">
              <a:latin typeface="Calibri"/>
              <a:ea typeface="Calibri"/>
              <a:cs typeface="Calibri"/>
            </a:endParaRPr>
          </a:p>
        </p:txBody>
      </p:sp>
      <p:pic>
        <p:nvPicPr>
          <p:cNvPr id="15" name="Video 14">
            <a:hlinkClick r:id="" action="ppaction://media"/>
            <a:extLst>
              <a:ext uri="{FF2B5EF4-FFF2-40B4-BE49-F238E27FC236}">
                <a16:creationId xmlns:a16="http://schemas.microsoft.com/office/drawing/2014/main" id="{11F8C839-3991-1286-45D8-3DCCEA4E1451}"/>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3" name="TextBox 2">
            <a:extLst>
              <a:ext uri="{FF2B5EF4-FFF2-40B4-BE49-F238E27FC236}">
                <a16:creationId xmlns:a16="http://schemas.microsoft.com/office/drawing/2014/main" id="{5C88146D-D41D-559F-3BDE-115A1C6B8652}"/>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Winding et al., 2023 (Science)</a:t>
            </a:r>
          </a:p>
        </p:txBody>
      </p:sp>
      <p:grpSp>
        <p:nvGrpSpPr>
          <p:cNvPr id="2" name="Group 1">
            <a:extLst>
              <a:ext uri="{FF2B5EF4-FFF2-40B4-BE49-F238E27FC236}">
                <a16:creationId xmlns:a16="http://schemas.microsoft.com/office/drawing/2014/main" id="{57013EF8-30DC-3820-4265-E58CF5FBD112}"/>
              </a:ext>
            </a:extLst>
          </p:cNvPr>
          <p:cNvGrpSpPr/>
          <p:nvPr/>
        </p:nvGrpSpPr>
        <p:grpSpPr>
          <a:xfrm>
            <a:off x="1020792" y="1329906"/>
            <a:ext cx="10153649" cy="4170654"/>
            <a:chOff x="61452" y="2078396"/>
            <a:chExt cx="10153649" cy="4170654"/>
          </a:xfrm>
        </p:grpSpPr>
        <p:grpSp>
          <p:nvGrpSpPr>
            <p:cNvPr id="8" name="Group 7">
              <a:extLst>
                <a:ext uri="{FF2B5EF4-FFF2-40B4-BE49-F238E27FC236}">
                  <a16:creationId xmlns:a16="http://schemas.microsoft.com/office/drawing/2014/main" id="{083E39C9-A4C0-132A-6E01-AD84639FB5FB}"/>
                </a:ext>
              </a:extLst>
            </p:cNvPr>
            <p:cNvGrpSpPr/>
            <p:nvPr/>
          </p:nvGrpSpPr>
          <p:grpSpPr>
            <a:xfrm>
              <a:off x="61452" y="2078396"/>
              <a:ext cx="2743200" cy="3862878"/>
              <a:chOff x="61452" y="2078396"/>
              <a:chExt cx="2743200" cy="3862878"/>
            </a:xfrm>
          </p:grpSpPr>
          <p:pic>
            <p:nvPicPr>
              <p:cNvPr id="5" name="Picture 4" descr="Chart, scatter chart&#10;&#10;Description automatically generated">
                <a:extLst>
                  <a:ext uri="{FF2B5EF4-FFF2-40B4-BE49-F238E27FC236}">
                    <a16:creationId xmlns:a16="http://schemas.microsoft.com/office/drawing/2014/main" id="{A7F719A1-AD44-F881-B61A-CDA4C69EFEB3}"/>
                  </a:ext>
                </a:extLst>
              </p:cNvPr>
              <p:cNvPicPr>
                <a:picLocks noChangeAspect="1"/>
              </p:cNvPicPr>
              <p:nvPr/>
            </p:nvPicPr>
            <p:blipFill>
              <a:blip r:embed="rId5"/>
              <a:stretch>
                <a:fillRect/>
              </a:stretch>
            </p:blipFill>
            <p:spPr>
              <a:xfrm>
                <a:off x="61452" y="2078396"/>
                <a:ext cx="2743200" cy="2709863"/>
              </a:xfrm>
              <a:prstGeom prst="rect">
                <a:avLst/>
              </a:prstGeom>
            </p:spPr>
          </p:pic>
          <p:sp>
            <p:nvSpPr>
              <p:cNvPr id="7" name="TextBox 6">
                <a:extLst>
                  <a:ext uri="{FF2B5EF4-FFF2-40B4-BE49-F238E27FC236}">
                    <a16:creationId xmlns:a16="http://schemas.microsoft.com/office/drawing/2014/main" id="{0E35FC69-525D-E834-93DB-B922AC47741B}"/>
                  </a:ext>
                </a:extLst>
              </p:cNvPr>
              <p:cNvSpPr txBox="1"/>
              <p:nvPr/>
            </p:nvSpPr>
            <p:spPr>
              <a:xfrm>
                <a:off x="61452" y="4925611"/>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cs typeface="Calibri"/>
                  </a:rPr>
                  <a:t>Only 66% of connections are</a:t>
                </a:r>
                <a:endParaRPr lang="en-US" dirty="0">
                  <a:cs typeface="Calibri"/>
                </a:endParaRPr>
              </a:p>
              <a:p>
                <a:pPr algn="ctr"/>
                <a:r>
                  <a:rPr lang="en-US" sz="2000" b="1" dirty="0">
                    <a:cs typeface="Calibri"/>
                  </a:rPr>
                  <a:t>axo-dendritic</a:t>
                </a:r>
                <a:endParaRPr lang="en-US" dirty="0">
                  <a:cs typeface="Calibri"/>
                </a:endParaRPr>
              </a:p>
            </p:txBody>
          </p:sp>
        </p:grpSp>
        <p:grpSp>
          <p:nvGrpSpPr>
            <p:cNvPr id="9" name="Group 8">
              <a:extLst>
                <a:ext uri="{FF2B5EF4-FFF2-40B4-BE49-F238E27FC236}">
                  <a16:creationId xmlns:a16="http://schemas.microsoft.com/office/drawing/2014/main" id="{29387E99-C033-6484-FC8A-54E98BE4EA05}"/>
                </a:ext>
              </a:extLst>
            </p:cNvPr>
            <p:cNvGrpSpPr/>
            <p:nvPr/>
          </p:nvGrpSpPr>
          <p:grpSpPr>
            <a:xfrm>
              <a:off x="3352519" y="2078396"/>
              <a:ext cx="3449638" cy="4170654"/>
              <a:chOff x="2960022" y="2078396"/>
              <a:chExt cx="3449638" cy="4170654"/>
            </a:xfrm>
          </p:grpSpPr>
          <p:pic>
            <p:nvPicPr>
              <p:cNvPr id="10" name="Picture 9" descr="Background pattern&#10;&#10;Description automatically generated">
                <a:extLst>
                  <a:ext uri="{FF2B5EF4-FFF2-40B4-BE49-F238E27FC236}">
                    <a16:creationId xmlns:a16="http://schemas.microsoft.com/office/drawing/2014/main" id="{7D077BB9-CFDC-8D89-2795-CF760D37B4C4}"/>
                  </a:ext>
                </a:extLst>
              </p:cNvPr>
              <p:cNvPicPr>
                <a:picLocks noChangeAspect="1"/>
              </p:cNvPicPr>
              <p:nvPr/>
            </p:nvPicPr>
            <p:blipFill>
              <a:blip r:embed="rId6"/>
              <a:stretch>
                <a:fillRect/>
              </a:stretch>
            </p:blipFill>
            <p:spPr>
              <a:xfrm>
                <a:off x="2960022" y="2078396"/>
                <a:ext cx="3449638" cy="2709863"/>
              </a:xfrm>
              <a:prstGeom prst="rect">
                <a:avLst/>
              </a:prstGeom>
            </p:spPr>
          </p:pic>
          <p:sp>
            <p:nvSpPr>
              <p:cNvPr id="11" name="TextBox 3">
                <a:extLst>
                  <a:ext uri="{FF2B5EF4-FFF2-40B4-BE49-F238E27FC236}">
                    <a16:creationId xmlns:a16="http://schemas.microsoft.com/office/drawing/2014/main" id="{F0143AEB-465B-C738-CD73-F92DD184310A}"/>
                  </a:ext>
                </a:extLst>
              </p:cNvPr>
              <p:cNvSpPr txBox="1"/>
              <p:nvPr/>
            </p:nvSpPr>
            <p:spPr>
              <a:xfrm>
                <a:off x="3316441" y="4925611"/>
                <a:ext cx="2743200"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cs typeface="Calibri"/>
                  </a:rPr>
                  <a:t>88% of neurons are multimodal</a:t>
                </a:r>
                <a:endParaRPr lang="en-US" dirty="0">
                  <a:cs typeface="Calibri"/>
                </a:endParaRPr>
              </a:p>
              <a:p>
                <a:pPr algn="ctr"/>
                <a:r>
                  <a:rPr lang="en-US" sz="2000" b="1" dirty="0">
                    <a:cs typeface="Calibri"/>
                  </a:rPr>
                  <a:t>62% combine all modalities</a:t>
                </a:r>
              </a:p>
            </p:txBody>
          </p:sp>
        </p:grpSp>
        <p:grpSp>
          <p:nvGrpSpPr>
            <p:cNvPr id="12" name="Group 11">
              <a:extLst>
                <a:ext uri="{FF2B5EF4-FFF2-40B4-BE49-F238E27FC236}">
                  <a16:creationId xmlns:a16="http://schemas.microsoft.com/office/drawing/2014/main" id="{E514500D-B4B6-1999-C38B-B94F9C14CDBE}"/>
                </a:ext>
              </a:extLst>
            </p:cNvPr>
            <p:cNvGrpSpPr/>
            <p:nvPr/>
          </p:nvGrpSpPr>
          <p:grpSpPr>
            <a:xfrm>
              <a:off x="7348076" y="2078396"/>
              <a:ext cx="2867025" cy="3555101"/>
              <a:chOff x="6586076" y="2078396"/>
              <a:chExt cx="2867025" cy="3555101"/>
            </a:xfrm>
          </p:grpSpPr>
          <p:pic>
            <p:nvPicPr>
              <p:cNvPr id="13" name="Picture 12" descr="Diagram&#10;&#10;Description automatically generated">
                <a:extLst>
                  <a:ext uri="{FF2B5EF4-FFF2-40B4-BE49-F238E27FC236}">
                    <a16:creationId xmlns:a16="http://schemas.microsoft.com/office/drawing/2014/main" id="{FD021789-D2C3-3740-3A7F-A89ECA4EE766}"/>
                  </a:ext>
                </a:extLst>
              </p:cNvPr>
              <p:cNvPicPr>
                <a:picLocks noChangeAspect="1"/>
              </p:cNvPicPr>
              <p:nvPr/>
            </p:nvPicPr>
            <p:blipFill>
              <a:blip r:embed="rId7"/>
              <a:stretch>
                <a:fillRect/>
              </a:stretch>
            </p:blipFill>
            <p:spPr>
              <a:xfrm>
                <a:off x="6586076" y="2078396"/>
                <a:ext cx="2867025" cy="2709863"/>
              </a:xfrm>
              <a:prstGeom prst="rect">
                <a:avLst/>
              </a:prstGeom>
            </p:spPr>
          </p:pic>
          <p:sp>
            <p:nvSpPr>
              <p:cNvPr id="14" name="TextBox 3">
                <a:extLst>
                  <a:ext uri="{FF2B5EF4-FFF2-40B4-BE49-F238E27FC236}">
                    <a16:creationId xmlns:a16="http://schemas.microsoft.com/office/drawing/2014/main" id="{9C79A2C2-985D-3F38-947A-552B78FAC6E2}"/>
                  </a:ext>
                </a:extLst>
              </p:cNvPr>
              <p:cNvSpPr txBox="1"/>
              <p:nvPr/>
            </p:nvSpPr>
            <p:spPr>
              <a:xfrm>
                <a:off x="6651624" y="4925611"/>
                <a:ext cx="274320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cs typeface="Calibri"/>
                  </a:rPr>
                  <a:t>41% of neurons are recurrent</a:t>
                </a:r>
              </a:p>
            </p:txBody>
          </p:sp>
        </p:grpSp>
      </p:grpSp>
    </p:spTree>
    <p:extLst>
      <p:ext uri="{BB962C8B-B14F-4D97-AF65-F5344CB8AC3E}">
        <p14:creationId xmlns:p14="http://schemas.microsoft.com/office/powerpoint/2010/main" val="138062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bee and airplanes&#10;&#10;Description automatically generated">
            <a:extLst>
              <a:ext uri="{FF2B5EF4-FFF2-40B4-BE49-F238E27FC236}">
                <a16:creationId xmlns:a16="http://schemas.microsoft.com/office/drawing/2014/main" id="{C7C3066A-DCF0-A952-D09A-930405B8D0F9}"/>
              </a:ext>
            </a:extLst>
          </p:cNvPr>
          <p:cNvPicPr>
            <a:picLocks noChangeAspect="1"/>
          </p:cNvPicPr>
          <p:nvPr/>
        </p:nvPicPr>
        <p:blipFill>
          <a:blip r:embed="rId3"/>
          <a:stretch>
            <a:fillRect/>
          </a:stretch>
        </p:blipFill>
        <p:spPr>
          <a:xfrm>
            <a:off x="411193" y="1600653"/>
            <a:ext cx="9572446" cy="3656692"/>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Scaling</a:t>
            </a:r>
            <a:endParaRPr lang="en-US" dirty="0"/>
          </a:p>
        </p:txBody>
      </p:sp>
      <p:pic>
        <p:nvPicPr>
          <p:cNvPr id="3" name="Video 2">
            <a:hlinkClick r:id="" action="ppaction://media"/>
            <a:extLst>
              <a:ext uri="{FF2B5EF4-FFF2-40B4-BE49-F238E27FC236}">
                <a16:creationId xmlns:a16="http://schemas.microsoft.com/office/drawing/2014/main" id="{A33FE0C6-30AF-7E5B-334F-6D9FA5AA334F}"/>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7" name="TextBox 6">
            <a:extLst>
              <a:ext uri="{FF2B5EF4-FFF2-40B4-BE49-F238E27FC236}">
                <a16:creationId xmlns:a16="http://schemas.microsoft.com/office/drawing/2014/main" id="{7C81EF2B-56D7-7A02-57B1-E746B0B7385A}"/>
              </a:ext>
            </a:extLst>
          </p:cNvPr>
          <p:cNvSpPr txBox="1"/>
          <p:nvPr/>
        </p:nvSpPr>
        <p:spPr>
          <a:xfrm>
            <a:off x="1135811" y="6335153"/>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cs typeface="Calibri"/>
              </a:rPr>
              <a:t>Abbott et al., 2020 (Cell)</a:t>
            </a:r>
          </a:p>
        </p:txBody>
      </p:sp>
    </p:spTree>
    <p:extLst>
      <p:ext uri="{BB962C8B-B14F-4D97-AF65-F5344CB8AC3E}">
        <p14:creationId xmlns:p14="http://schemas.microsoft.com/office/powerpoint/2010/main" val="30438102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1282</Words>
  <Application>Microsoft Office PowerPoint</Application>
  <PresentationFormat>Widescreen</PresentationFormat>
  <Paragraphs>117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office theme</vt:lpstr>
      <vt:lpstr>Slide theme</vt:lpstr>
      <vt:lpstr>Connectome</vt:lpstr>
      <vt:lpstr>C.elegans (302 neurons, ≈7000 synapses)</vt:lpstr>
      <vt:lpstr>C.elegans (302 neurons, ≈7000 synapses)</vt:lpstr>
      <vt:lpstr>Drosophila (larva: 3016 neurons, 548000 synapses)</vt:lpstr>
      <vt:lpstr>Scaling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Ghosh, Marcus L</cp:lastModifiedBy>
  <cp:revision>1068</cp:revision>
  <dcterms:created xsi:type="dcterms:W3CDTF">2023-10-20T16:31:07Z</dcterms:created>
  <dcterms:modified xsi:type="dcterms:W3CDTF">2023-10-27T15:18:42Z</dcterms:modified>
</cp:coreProperties>
</file>