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9"/>
  </p:notesMasterIdLst>
  <p:sldIdLst>
    <p:sldId id="258" r:id="rId2"/>
    <p:sldId id="257" r:id="rId3"/>
    <p:sldId id="265" r:id="rId4"/>
    <p:sldId id="259" r:id="rId5"/>
    <p:sldId id="262" r:id="rId6"/>
    <p:sldId id="267" r:id="rId7"/>
    <p:sldId id="268"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3CCF2B-153C-4B82-9B12-BB78F875D59F}" v="1" dt="2023-11-17T12:36:37.571"/>
    <p1510:client id="{3BDC074B-BE60-486C-8DD2-58FE748F5AAD}" v="873" dt="2023-11-17T08:54:07.760"/>
    <p1510:client id="{A5D77596-6560-29CD-1F31-E98AC9EEFA6C}" v="1" dt="2023-11-17T08:39:24.5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77064" autoAdjust="0"/>
  </p:normalViewPr>
  <p:slideViewPr>
    <p:cSldViewPr snapToGrid="0">
      <p:cViewPr varScale="1">
        <p:scale>
          <a:sx n="90" d="100"/>
          <a:sy n="90" d="100"/>
        </p:scale>
        <p:origin x="110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hosh, Marcus L" userId="S::mghosh@ic.ac.uk::00601210-eb70-4892-8a26-c39107c5a6ee" providerId="AD" clId="Web-{A5D77596-6560-29CD-1F31-E98AC9EEFA6C}"/>
    <pc:docChg chg="modSld">
      <pc:chgData name="Ghosh, Marcus L" userId="S::mghosh@ic.ac.uk::00601210-eb70-4892-8a26-c39107c5a6ee" providerId="AD" clId="Web-{A5D77596-6560-29CD-1F31-E98AC9EEFA6C}" dt="2023-11-17T08:43:06.763" v="170"/>
      <pc:docMkLst>
        <pc:docMk/>
      </pc:docMkLst>
      <pc:sldChg chg="modNotes">
        <pc:chgData name="Ghosh, Marcus L" userId="S::mghosh@ic.ac.uk::00601210-eb70-4892-8a26-c39107c5a6ee" providerId="AD" clId="Web-{A5D77596-6560-29CD-1F31-E98AC9EEFA6C}" dt="2023-11-17T08:34:25.480" v="6"/>
        <pc:sldMkLst>
          <pc:docMk/>
          <pc:sldMk cId="2222779276" sldId="257"/>
        </pc:sldMkLst>
      </pc:sldChg>
      <pc:sldChg chg="modNotes">
        <pc:chgData name="Ghosh, Marcus L" userId="S::mghosh@ic.ac.uk::00601210-eb70-4892-8a26-c39107c5a6ee" providerId="AD" clId="Web-{A5D77596-6560-29CD-1F31-E98AC9EEFA6C}" dt="2023-11-17T08:32:34.445" v="2"/>
        <pc:sldMkLst>
          <pc:docMk/>
          <pc:sldMk cId="198319410" sldId="258"/>
        </pc:sldMkLst>
      </pc:sldChg>
      <pc:sldChg chg="modNotes">
        <pc:chgData name="Ghosh, Marcus L" userId="S::mghosh@ic.ac.uk::00601210-eb70-4892-8a26-c39107c5a6ee" providerId="AD" clId="Web-{A5D77596-6560-29CD-1F31-E98AC9EEFA6C}" dt="2023-11-17T08:39:23.552" v="100"/>
        <pc:sldMkLst>
          <pc:docMk/>
          <pc:sldMk cId="3334523439" sldId="262"/>
        </pc:sldMkLst>
      </pc:sldChg>
      <pc:sldChg chg="modNotes">
        <pc:chgData name="Ghosh, Marcus L" userId="S::mghosh@ic.ac.uk::00601210-eb70-4892-8a26-c39107c5a6ee" providerId="AD" clId="Web-{A5D77596-6560-29CD-1F31-E98AC9EEFA6C}" dt="2023-11-17T08:35:34.092" v="8"/>
        <pc:sldMkLst>
          <pc:docMk/>
          <pc:sldMk cId="977165751" sldId="265"/>
        </pc:sldMkLst>
      </pc:sldChg>
      <pc:sldChg chg="modNotes">
        <pc:chgData name="Ghosh, Marcus L" userId="S::mghosh@ic.ac.uk::00601210-eb70-4892-8a26-c39107c5a6ee" providerId="AD" clId="Web-{A5D77596-6560-29CD-1F31-E98AC9EEFA6C}" dt="2023-11-17T08:41:02.743" v="106"/>
        <pc:sldMkLst>
          <pc:docMk/>
          <pc:sldMk cId="3294939815" sldId="267"/>
        </pc:sldMkLst>
      </pc:sldChg>
      <pc:sldChg chg="modNotes">
        <pc:chgData name="Ghosh, Marcus L" userId="S::mghosh@ic.ac.uk::00601210-eb70-4892-8a26-c39107c5a6ee" providerId="AD" clId="Web-{A5D77596-6560-29CD-1F31-E98AC9EEFA6C}" dt="2023-11-17T08:43:06.763" v="170"/>
        <pc:sldMkLst>
          <pc:docMk/>
          <pc:sldMk cId="1892181140" sldId="268"/>
        </pc:sldMkLst>
      </pc:sldChg>
    </pc:docChg>
  </pc:docChgLst>
  <pc:docChgLst>
    <pc:chgData name="Ghosh, Marcus L" userId="00601210-eb70-4892-8a26-c39107c5a6ee" providerId="ADAL" clId="{023CCF2B-153C-4B82-9B12-BB78F875D59F}"/>
    <pc:docChg chg="modSld">
      <pc:chgData name="Ghosh, Marcus L" userId="00601210-eb70-4892-8a26-c39107c5a6ee" providerId="ADAL" clId="{023CCF2B-153C-4B82-9B12-BB78F875D59F}" dt="2023-11-17T12:36:37.571" v="0"/>
      <pc:docMkLst>
        <pc:docMk/>
      </pc:docMkLst>
      <pc:sldChg chg="modSp modTransition modAnim">
        <pc:chgData name="Ghosh, Marcus L" userId="00601210-eb70-4892-8a26-c39107c5a6ee" providerId="ADAL" clId="{023CCF2B-153C-4B82-9B12-BB78F875D59F}" dt="2023-11-17T12:36:37.571" v="0"/>
        <pc:sldMkLst>
          <pc:docMk/>
          <pc:sldMk cId="2222779276" sldId="257"/>
        </pc:sldMkLst>
        <pc:picChg chg="mod">
          <ac:chgData name="Ghosh, Marcus L" userId="00601210-eb70-4892-8a26-c39107c5a6ee" providerId="ADAL" clId="{023CCF2B-153C-4B82-9B12-BB78F875D59F}" dt="2023-11-17T12:36:37.571" v="0"/>
          <ac:picMkLst>
            <pc:docMk/>
            <pc:sldMk cId="2222779276" sldId="257"/>
            <ac:picMk id="2" creationId="{D1D1588A-D1A7-7654-0C92-5330C9117BDA}"/>
          </ac:picMkLst>
        </pc:picChg>
      </pc:sldChg>
      <pc:sldChg chg="modSp modTransition modAnim">
        <pc:chgData name="Ghosh, Marcus L" userId="00601210-eb70-4892-8a26-c39107c5a6ee" providerId="ADAL" clId="{023CCF2B-153C-4B82-9B12-BB78F875D59F}" dt="2023-11-17T12:36:37.571" v="0"/>
        <pc:sldMkLst>
          <pc:docMk/>
          <pc:sldMk cId="198319410" sldId="258"/>
        </pc:sldMkLst>
        <pc:picChg chg="mod">
          <ac:chgData name="Ghosh, Marcus L" userId="00601210-eb70-4892-8a26-c39107c5a6ee" providerId="ADAL" clId="{023CCF2B-153C-4B82-9B12-BB78F875D59F}" dt="2023-11-17T12:36:37.571" v="0"/>
          <ac:picMkLst>
            <pc:docMk/>
            <pc:sldMk cId="198319410" sldId="258"/>
            <ac:picMk id="2" creationId="{D8EB5A51-EE98-5E16-B24F-1DB0B4E7A21A}"/>
          </ac:picMkLst>
        </pc:picChg>
      </pc:sldChg>
      <pc:sldChg chg="modSp modTransition modAnim">
        <pc:chgData name="Ghosh, Marcus L" userId="00601210-eb70-4892-8a26-c39107c5a6ee" providerId="ADAL" clId="{023CCF2B-153C-4B82-9B12-BB78F875D59F}" dt="2023-11-17T12:36:37.571" v="0"/>
        <pc:sldMkLst>
          <pc:docMk/>
          <pc:sldMk cId="2594366906" sldId="259"/>
        </pc:sldMkLst>
        <pc:picChg chg="mod">
          <ac:chgData name="Ghosh, Marcus L" userId="00601210-eb70-4892-8a26-c39107c5a6ee" providerId="ADAL" clId="{023CCF2B-153C-4B82-9B12-BB78F875D59F}" dt="2023-11-17T12:36:37.571" v="0"/>
          <ac:picMkLst>
            <pc:docMk/>
            <pc:sldMk cId="2594366906" sldId="259"/>
            <ac:picMk id="3" creationId="{34DD52D2-BE54-180D-0CF3-318ABCEAD38D}"/>
          </ac:picMkLst>
        </pc:picChg>
      </pc:sldChg>
      <pc:sldChg chg="modSp modTransition modAnim">
        <pc:chgData name="Ghosh, Marcus L" userId="00601210-eb70-4892-8a26-c39107c5a6ee" providerId="ADAL" clId="{023CCF2B-153C-4B82-9B12-BB78F875D59F}" dt="2023-11-17T12:36:37.571" v="0"/>
        <pc:sldMkLst>
          <pc:docMk/>
          <pc:sldMk cId="3334523439" sldId="262"/>
        </pc:sldMkLst>
        <pc:picChg chg="mod">
          <ac:chgData name="Ghosh, Marcus L" userId="00601210-eb70-4892-8a26-c39107c5a6ee" providerId="ADAL" clId="{023CCF2B-153C-4B82-9B12-BB78F875D59F}" dt="2023-11-17T12:36:37.571" v="0"/>
          <ac:picMkLst>
            <pc:docMk/>
            <pc:sldMk cId="3334523439" sldId="262"/>
            <ac:picMk id="2" creationId="{6089B9B6-D2B8-23AA-A3F8-A4CA90A0AA08}"/>
          </ac:picMkLst>
        </pc:picChg>
      </pc:sldChg>
      <pc:sldChg chg="modSp modTransition modAnim">
        <pc:chgData name="Ghosh, Marcus L" userId="00601210-eb70-4892-8a26-c39107c5a6ee" providerId="ADAL" clId="{023CCF2B-153C-4B82-9B12-BB78F875D59F}" dt="2023-11-17T12:36:37.571" v="0"/>
        <pc:sldMkLst>
          <pc:docMk/>
          <pc:sldMk cId="977165751" sldId="265"/>
        </pc:sldMkLst>
        <pc:picChg chg="mod">
          <ac:chgData name="Ghosh, Marcus L" userId="00601210-eb70-4892-8a26-c39107c5a6ee" providerId="ADAL" clId="{023CCF2B-153C-4B82-9B12-BB78F875D59F}" dt="2023-11-17T12:36:37.571" v="0"/>
          <ac:picMkLst>
            <pc:docMk/>
            <pc:sldMk cId="977165751" sldId="265"/>
            <ac:picMk id="3" creationId="{8AC4C93D-DA8A-FA0C-C20E-5786C849D573}"/>
          </ac:picMkLst>
        </pc:picChg>
      </pc:sldChg>
      <pc:sldChg chg="modSp modTransition modAnim">
        <pc:chgData name="Ghosh, Marcus L" userId="00601210-eb70-4892-8a26-c39107c5a6ee" providerId="ADAL" clId="{023CCF2B-153C-4B82-9B12-BB78F875D59F}" dt="2023-11-17T12:36:37.571" v="0"/>
        <pc:sldMkLst>
          <pc:docMk/>
          <pc:sldMk cId="3294939815" sldId="267"/>
        </pc:sldMkLst>
        <pc:picChg chg="mod">
          <ac:chgData name="Ghosh, Marcus L" userId="00601210-eb70-4892-8a26-c39107c5a6ee" providerId="ADAL" clId="{023CCF2B-153C-4B82-9B12-BB78F875D59F}" dt="2023-11-17T12:36:37.571" v="0"/>
          <ac:picMkLst>
            <pc:docMk/>
            <pc:sldMk cId="3294939815" sldId="267"/>
            <ac:picMk id="2" creationId="{4875353B-5B21-48F0-86A3-A3818FAAF609}"/>
          </ac:picMkLst>
        </pc:picChg>
      </pc:sldChg>
      <pc:sldChg chg="modSp modTransition modAnim">
        <pc:chgData name="Ghosh, Marcus L" userId="00601210-eb70-4892-8a26-c39107c5a6ee" providerId="ADAL" clId="{023CCF2B-153C-4B82-9B12-BB78F875D59F}" dt="2023-11-17T12:36:37.571" v="0"/>
        <pc:sldMkLst>
          <pc:docMk/>
          <pc:sldMk cId="1892181140" sldId="268"/>
        </pc:sldMkLst>
        <pc:picChg chg="mod">
          <ac:chgData name="Ghosh, Marcus L" userId="00601210-eb70-4892-8a26-c39107c5a6ee" providerId="ADAL" clId="{023CCF2B-153C-4B82-9B12-BB78F875D59F}" dt="2023-11-17T12:36:37.571" v="0"/>
          <ac:picMkLst>
            <pc:docMk/>
            <pc:sldMk cId="1892181140" sldId="268"/>
            <ac:picMk id="2" creationId="{BEF8CAE9-949D-C24F-4A87-B2D3C3FBF0B8}"/>
          </ac:picMkLst>
        </pc:picChg>
      </pc:sldChg>
    </pc:docChg>
  </pc:docChgLst>
  <pc:docChgLst>
    <pc:chgData name="Ghosh, Marcus L" userId="S::mghosh@ic.ac.uk::00601210-eb70-4892-8a26-c39107c5a6ee" providerId="AD" clId="Web-{72F5DE01-FC62-1BD7-8CC4-68A1547DB1CF}"/>
    <pc:docChg chg="delSld modSld">
      <pc:chgData name="Ghosh, Marcus L" userId="S::mghosh@ic.ac.uk::00601210-eb70-4892-8a26-c39107c5a6ee" providerId="AD" clId="Web-{72F5DE01-FC62-1BD7-8CC4-68A1547DB1CF}" dt="2023-11-16T09:52:08.931" v="143"/>
      <pc:docMkLst>
        <pc:docMk/>
      </pc:docMkLst>
      <pc:sldChg chg="modNotes">
        <pc:chgData name="Ghosh, Marcus L" userId="S::mghosh@ic.ac.uk::00601210-eb70-4892-8a26-c39107c5a6ee" providerId="AD" clId="Web-{72F5DE01-FC62-1BD7-8CC4-68A1547DB1CF}" dt="2023-11-16T09:52:08.931" v="143"/>
        <pc:sldMkLst>
          <pc:docMk/>
          <pc:sldMk cId="198319410" sldId="258"/>
        </pc:sldMkLst>
      </pc:sldChg>
      <pc:sldChg chg="modNotes">
        <pc:chgData name="Ghosh, Marcus L" userId="S::mghosh@ic.ac.uk::00601210-eb70-4892-8a26-c39107c5a6ee" providerId="AD" clId="Web-{72F5DE01-FC62-1BD7-8CC4-68A1547DB1CF}" dt="2023-11-16T09:50:56.679" v="108"/>
        <pc:sldMkLst>
          <pc:docMk/>
          <pc:sldMk cId="2073610576" sldId="260"/>
        </pc:sldMkLst>
      </pc:sldChg>
      <pc:sldChg chg="del">
        <pc:chgData name="Ghosh, Marcus L" userId="S::mghosh@ic.ac.uk::00601210-eb70-4892-8a26-c39107c5a6ee" providerId="AD" clId="Web-{72F5DE01-FC62-1BD7-8CC4-68A1547DB1CF}" dt="2023-11-16T09:50:42.757" v="105"/>
        <pc:sldMkLst>
          <pc:docMk/>
          <pc:sldMk cId="238390100" sldId="261"/>
        </pc:sldMkLst>
      </pc:sldChg>
    </pc:docChg>
  </pc:docChgLst>
  <pc:docChgLst>
    <pc:chgData name="Ghosh, Marcus L" userId="00601210-eb70-4892-8a26-c39107c5a6ee" providerId="ADAL" clId="{3BDC074B-BE60-486C-8DD2-58FE748F5AAD}"/>
    <pc:docChg chg="undo custSel addSld delSld modSld sldOrd">
      <pc:chgData name="Ghosh, Marcus L" userId="00601210-eb70-4892-8a26-c39107c5a6ee" providerId="ADAL" clId="{3BDC074B-BE60-486C-8DD2-58FE748F5AAD}" dt="2023-11-17T09:26:31.137" v="17233" actId="20577"/>
      <pc:docMkLst>
        <pc:docMk/>
      </pc:docMkLst>
      <pc:sldChg chg="addSp delSp modSp mod delAnim modAnim modNotesTx">
        <pc:chgData name="Ghosh, Marcus L" userId="00601210-eb70-4892-8a26-c39107c5a6ee" providerId="ADAL" clId="{3BDC074B-BE60-486C-8DD2-58FE748F5AAD}" dt="2023-11-17T08:54:07.744" v="17218"/>
        <pc:sldMkLst>
          <pc:docMk/>
          <pc:sldMk cId="2222779276" sldId="257"/>
        </pc:sldMkLst>
        <pc:spChg chg="mod">
          <ac:chgData name="Ghosh, Marcus L" userId="00601210-eb70-4892-8a26-c39107c5a6ee" providerId="ADAL" clId="{3BDC074B-BE60-486C-8DD2-58FE748F5AAD}" dt="2023-11-16T10:22:25.758" v="1569" actId="313"/>
          <ac:spMkLst>
            <pc:docMk/>
            <pc:sldMk cId="2222779276" sldId="257"/>
            <ac:spMk id="4" creationId="{220F0135-CC52-EB18-CB0B-5335E947DD8E}"/>
          </ac:spMkLst>
        </pc:spChg>
        <pc:spChg chg="del">
          <ac:chgData name="Ghosh, Marcus L" userId="00601210-eb70-4892-8a26-c39107c5a6ee" providerId="ADAL" clId="{3BDC074B-BE60-486C-8DD2-58FE748F5AAD}" dt="2023-11-16T10:13:42.462" v="982" actId="478"/>
          <ac:spMkLst>
            <pc:docMk/>
            <pc:sldMk cId="2222779276" sldId="257"/>
            <ac:spMk id="5" creationId="{1357973F-A7D4-1E73-8093-5591F6BF67C6}"/>
          </ac:spMkLst>
        </pc:spChg>
        <pc:spChg chg="add mod">
          <ac:chgData name="Ghosh, Marcus L" userId="00601210-eb70-4892-8a26-c39107c5a6ee" providerId="ADAL" clId="{3BDC074B-BE60-486C-8DD2-58FE748F5AAD}" dt="2023-11-16T11:54:42.946" v="6340" actId="20577"/>
          <ac:spMkLst>
            <pc:docMk/>
            <pc:sldMk cId="2222779276" sldId="257"/>
            <ac:spMk id="7" creationId="{1B5D8461-ED6E-8A5F-7BA1-0F176A3F5BAE}"/>
          </ac:spMkLst>
        </pc:spChg>
        <pc:picChg chg="add del mod">
          <ac:chgData name="Ghosh, Marcus L" userId="00601210-eb70-4892-8a26-c39107c5a6ee" providerId="ADAL" clId="{3BDC074B-BE60-486C-8DD2-58FE748F5AAD}" dt="2023-11-16T10:40:46.270" v="2002" actId="21"/>
          <ac:picMkLst>
            <pc:docMk/>
            <pc:sldMk cId="2222779276" sldId="257"/>
            <ac:picMk id="2" creationId="{9481B9F8-5513-F559-32FF-BEEB5D9E5C77}"/>
          </ac:picMkLst>
        </pc:picChg>
        <pc:picChg chg="add mod">
          <ac:chgData name="Ghosh, Marcus L" userId="00601210-eb70-4892-8a26-c39107c5a6ee" providerId="ADAL" clId="{3BDC074B-BE60-486C-8DD2-58FE748F5AAD}" dt="2023-11-17T08:54:07.744" v="17218"/>
          <ac:picMkLst>
            <pc:docMk/>
            <pc:sldMk cId="2222779276" sldId="257"/>
            <ac:picMk id="2" creationId="{D1D1588A-D1A7-7654-0C92-5330C9117BDA}"/>
          </ac:picMkLst>
        </pc:picChg>
        <pc:picChg chg="add mod">
          <ac:chgData name="Ghosh, Marcus L" userId="00601210-eb70-4892-8a26-c39107c5a6ee" providerId="ADAL" clId="{3BDC074B-BE60-486C-8DD2-58FE748F5AAD}" dt="2023-11-16T10:41:09.886" v="2009" actId="12789"/>
          <ac:picMkLst>
            <pc:docMk/>
            <pc:sldMk cId="2222779276" sldId="257"/>
            <ac:picMk id="3" creationId="{B3BBA3C7-DA3C-5BCD-A790-80755D85BC20}"/>
          </ac:picMkLst>
        </pc:picChg>
        <pc:picChg chg="del">
          <ac:chgData name="Ghosh, Marcus L" userId="00601210-eb70-4892-8a26-c39107c5a6ee" providerId="ADAL" clId="{3BDC074B-BE60-486C-8DD2-58FE748F5AAD}" dt="2023-11-17T08:54:07.744" v="17218"/>
          <ac:picMkLst>
            <pc:docMk/>
            <pc:sldMk cId="2222779276" sldId="257"/>
            <ac:picMk id="6" creationId="{870DBB63-F6EE-4041-F296-AFCE965569A5}"/>
          </ac:picMkLst>
        </pc:picChg>
      </pc:sldChg>
      <pc:sldChg chg="addSp delSp modSp modNotesTx">
        <pc:chgData name="Ghosh, Marcus L" userId="00601210-eb70-4892-8a26-c39107c5a6ee" providerId="ADAL" clId="{3BDC074B-BE60-486C-8DD2-58FE748F5AAD}" dt="2023-11-17T08:54:07.744" v="17218"/>
        <pc:sldMkLst>
          <pc:docMk/>
          <pc:sldMk cId="198319410" sldId="258"/>
        </pc:sldMkLst>
        <pc:picChg chg="add mod">
          <ac:chgData name="Ghosh, Marcus L" userId="00601210-eb70-4892-8a26-c39107c5a6ee" providerId="ADAL" clId="{3BDC074B-BE60-486C-8DD2-58FE748F5AAD}" dt="2023-11-17T08:54:07.744" v="17218"/>
          <ac:picMkLst>
            <pc:docMk/>
            <pc:sldMk cId="198319410" sldId="258"/>
            <ac:picMk id="2" creationId="{D8EB5A51-EE98-5E16-B24F-1DB0B4E7A21A}"/>
          </ac:picMkLst>
        </pc:picChg>
        <pc:picChg chg="del">
          <ac:chgData name="Ghosh, Marcus L" userId="00601210-eb70-4892-8a26-c39107c5a6ee" providerId="ADAL" clId="{3BDC074B-BE60-486C-8DD2-58FE748F5AAD}" dt="2023-11-17T08:54:07.744" v="17218"/>
          <ac:picMkLst>
            <pc:docMk/>
            <pc:sldMk cId="198319410" sldId="258"/>
            <ac:picMk id="5" creationId="{554C514C-C930-C688-E18E-FF5645698310}"/>
          </ac:picMkLst>
        </pc:picChg>
      </pc:sldChg>
      <pc:sldChg chg="addSp delSp modSp mod modNotesTx">
        <pc:chgData name="Ghosh, Marcus L" userId="00601210-eb70-4892-8a26-c39107c5a6ee" providerId="ADAL" clId="{3BDC074B-BE60-486C-8DD2-58FE748F5AAD}" dt="2023-11-17T08:54:07.744" v="17218"/>
        <pc:sldMkLst>
          <pc:docMk/>
          <pc:sldMk cId="2594366906" sldId="259"/>
        </pc:sldMkLst>
        <pc:spChg chg="add mod">
          <ac:chgData name="Ghosh, Marcus L" userId="00601210-eb70-4892-8a26-c39107c5a6ee" providerId="ADAL" clId="{3BDC074B-BE60-486C-8DD2-58FE748F5AAD}" dt="2023-11-16T11:58:57.122" v="6642" actId="20577"/>
          <ac:spMkLst>
            <pc:docMk/>
            <pc:sldMk cId="2594366906" sldId="259"/>
            <ac:spMk id="2" creationId="{05F08EC8-18AC-AC8C-5000-E519D9BC32D2}"/>
          </ac:spMkLst>
        </pc:spChg>
        <pc:spChg chg="mod">
          <ac:chgData name="Ghosh, Marcus L" userId="00601210-eb70-4892-8a26-c39107c5a6ee" providerId="ADAL" clId="{3BDC074B-BE60-486C-8DD2-58FE748F5AAD}" dt="2023-11-16T10:22:29.952" v="1579" actId="20577"/>
          <ac:spMkLst>
            <pc:docMk/>
            <pc:sldMk cId="2594366906" sldId="259"/>
            <ac:spMk id="4" creationId="{220F0135-CC52-EB18-CB0B-5335E947DD8E}"/>
          </ac:spMkLst>
        </pc:spChg>
        <pc:spChg chg="del">
          <ac:chgData name="Ghosh, Marcus L" userId="00601210-eb70-4892-8a26-c39107c5a6ee" providerId="ADAL" clId="{3BDC074B-BE60-486C-8DD2-58FE748F5AAD}" dt="2023-11-16T11:37:29.373" v="6048" actId="478"/>
          <ac:spMkLst>
            <pc:docMk/>
            <pc:sldMk cId="2594366906" sldId="259"/>
            <ac:spMk id="5" creationId="{1357973F-A7D4-1E73-8093-5591F6BF67C6}"/>
          </ac:spMkLst>
        </pc:spChg>
        <pc:picChg chg="add mod">
          <ac:chgData name="Ghosh, Marcus L" userId="00601210-eb70-4892-8a26-c39107c5a6ee" providerId="ADAL" clId="{3BDC074B-BE60-486C-8DD2-58FE748F5AAD}" dt="2023-11-17T08:54:07.744" v="17218"/>
          <ac:picMkLst>
            <pc:docMk/>
            <pc:sldMk cId="2594366906" sldId="259"/>
            <ac:picMk id="3" creationId="{34DD52D2-BE54-180D-0CF3-318ABCEAD38D}"/>
          </ac:picMkLst>
        </pc:picChg>
        <pc:picChg chg="del">
          <ac:chgData name="Ghosh, Marcus L" userId="00601210-eb70-4892-8a26-c39107c5a6ee" providerId="ADAL" clId="{3BDC074B-BE60-486C-8DD2-58FE748F5AAD}" dt="2023-11-17T08:54:07.744" v="17218"/>
          <ac:picMkLst>
            <pc:docMk/>
            <pc:sldMk cId="2594366906" sldId="259"/>
            <ac:picMk id="6" creationId="{870DBB63-F6EE-4041-F296-AFCE965569A5}"/>
          </ac:picMkLst>
        </pc:picChg>
        <pc:picChg chg="add mod">
          <ac:chgData name="Ghosh, Marcus L" userId="00601210-eb70-4892-8a26-c39107c5a6ee" providerId="ADAL" clId="{3BDC074B-BE60-486C-8DD2-58FE748F5AAD}" dt="2023-11-16T14:17:04.192" v="9279"/>
          <ac:picMkLst>
            <pc:docMk/>
            <pc:sldMk cId="2594366906" sldId="259"/>
            <ac:picMk id="1026" creationId="{63B05428-147D-F0E0-412E-69C42016590E}"/>
          </ac:picMkLst>
        </pc:picChg>
      </pc:sldChg>
      <pc:sldChg chg="delSp del mod modNotesTx">
        <pc:chgData name="Ghosh, Marcus L" userId="00601210-eb70-4892-8a26-c39107c5a6ee" providerId="ADAL" clId="{3BDC074B-BE60-486C-8DD2-58FE748F5AAD}" dt="2023-11-16T12:24:01.076" v="8177" actId="47"/>
        <pc:sldMkLst>
          <pc:docMk/>
          <pc:sldMk cId="2073610576" sldId="260"/>
        </pc:sldMkLst>
        <pc:spChg chg="del">
          <ac:chgData name="Ghosh, Marcus L" userId="00601210-eb70-4892-8a26-c39107c5a6ee" providerId="ADAL" clId="{3BDC074B-BE60-486C-8DD2-58FE748F5AAD}" dt="2023-11-16T12:22:42.749" v="8175" actId="478"/>
          <ac:spMkLst>
            <pc:docMk/>
            <pc:sldMk cId="2073610576" sldId="260"/>
            <ac:spMk id="5" creationId="{1357973F-A7D4-1E73-8093-5591F6BF67C6}"/>
          </ac:spMkLst>
        </pc:spChg>
      </pc:sldChg>
      <pc:sldChg chg="addSp delSp modSp mod modNotesTx">
        <pc:chgData name="Ghosh, Marcus L" userId="00601210-eb70-4892-8a26-c39107c5a6ee" providerId="ADAL" clId="{3BDC074B-BE60-486C-8DD2-58FE748F5AAD}" dt="2023-11-17T09:26:19.467" v="17223" actId="20577"/>
        <pc:sldMkLst>
          <pc:docMk/>
          <pc:sldMk cId="3334523439" sldId="262"/>
        </pc:sldMkLst>
        <pc:spChg chg="mod">
          <ac:chgData name="Ghosh, Marcus L" userId="00601210-eb70-4892-8a26-c39107c5a6ee" providerId="ADAL" clId="{3BDC074B-BE60-486C-8DD2-58FE748F5AAD}" dt="2023-11-16T13:52:38.306" v="9217" actId="20577"/>
          <ac:spMkLst>
            <pc:docMk/>
            <pc:sldMk cId="3334523439" sldId="262"/>
            <ac:spMk id="4" creationId="{220F0135-CC52-EB18-CB0B-5335E947DD8E}"/>
          </ac:spMkLst>
        </pc:spChg>
        <pc:spChg chg="del">
          <ac:chgData name="Ghosh, Marcus L" userId="00601210-eb70-4892-8a26-c39107c5a6ee" providerId="ADAL" clId="{3BDC074B-BE60-486C-8DD2-58FE748F5AAD}" dt="2023-11-16T13:53:23.137" v="9250" actId="478"/>
          <ac:spMkLst>
            <pc:docMk/>
            <pc:sldMk cId="3334523439" sldId="262"/>
            <ac:spMk id="5" creationId="{1357973F-A7D4-1E73-8093-5591F6BF67C6}"/>
          </ac:spMkLst>
        </pc:spChg>
        <pc:spChg chg="add mod">
          <ac:chgData name="Ghosh, Marcus L" userId="00601210-eb70-4892-8a26-c39107c5a6ee" providerId="ADAL" clId="{3BDC074B-BE60-486C-8DD2-58FE748F5AAD}" dt="2023-11-17T09:26:19.467" v="17223" actId="20577"/>
          <ac:spMkLst>
            <pc:docMk/>
            <pc:sldMk cId="3334523439" sldId="262"/>
            <ac:spMk id="7" creationId="{006DDC04-8CCB-83B1-DB90-260A4F16F739}"/>
          </ac:spMkLst>
        </pc:spChg>
        <pc:picChg chg="add mod">
          <ac:chgData name="Ghosh, Marcus L" userId="00601210-eb70-4892-8a26-c39107c5a6ee" providerId="ADAL" clId="{3BDC074B-BE60-486C-8DD2-58FE748F5AAD}" dt="2023-11-17T08:54:07.744" v="17218"/>
          <ac:picMkLst>
            <pc:docMk/>
            <pc:sldMk cId="3334523439" sldId="262"/>
            <ac:picMk id="2" creationId="{6089B9B6-D2B8-23AA-A3F8-A4CA90A0AA08}"/>
          </ac:picMkLst>
        </pc:picChg>
        <pc:picChg chg="add mod ord">
          <ac:chgData name="Ghosh, Marcus L" userId="00601210-eb70-4892-8a26-c39107c5a6ee" providerId="ADAL" clId="{3BDC074B-BE60-486C-8DD2-58FE748F5AAD}" dt="2023-11-16T14:29:31.916" v="9878" actId="1076"/>
          <ac:picMkLst>
            <pc:docMk/>
            <pc:sldMk cId="3334523439" sldId="262"/>
            <ac:picMk id="3" creationId="{9B5B40A1-9926-804A-57A4-186556FB46A0}"/>
          </ac:picMkLst>
        </pc:picChg>
        <pc:picChg chg="del">
          <ac:chgData name="Ghosh, Marcus L" userId="00601210-eb70-4892-8a26-c39107c5a6ee" providerId="ADAL" clId="{3BDC074B-BE60-486C-8DD2-58FE748F5AAD}" dt="2023-11-17T08:54:07.744" v="17218"/>
          <ac:picMkLst>
            <pc:docMk/>
            <pc:sldMk cId="3334523439" sldId="262"/>
            <ac:picMk id="6" creationId="{870DBB63-F6EE-4041-F296-AFCE965569A5}"/>
          </ac:picMkLst>
        </pc:picChg>
      </pc:sldChg>
      <pc:sldChg chg="del">
        <pc:chgData name="Ghosh, Marcus L" userId="00601210-eb70-4892-8a26-c39107c5a6ee" providerId="ADAL" clId="{3BDC074B-BE60-486C-8DD2-58FE748F5AAD}" dt="2023-11-16T13:53:18.423" v="9249" actId="47"/>
        <pc:sldMkLst>
          <pc:docMk/>
          <pc:sldMk cId="2643351059" sldId="263"/>
        </pc:sldMkLst>
      </pc:sldChg>
      <pc:sldChg chg="del ord">
        <pc:chgData name="Ghosh, Marcus L" userId="00601210-eb70-4892-8a26-c39107c5a6ee" providerId="ADAL" clId="{3BDC074B-BE60-486C-8DD2-58FE748F5AAD}" dt="2023-11-16T11:49:25.288" v="6152" actId="47"/>
        <pc:sldMkLst>
          <pc:docMk/>
          <pc:sldMk cId="1732943178" sldId="264"/>
        </pc:sldMkLst>
      </pc:sldChg>
      <pc:sldChg chg="addSp delSp modSp add mod delAnim modAnim modNotesTx">
        <pc:chgData name="Ghosh, Marcus L" userId="00601210-eb70-4892-8a26-c39107c5a6ee" providerId="ADAL" clId="{3BDC074B-BE60-486C-8DD2-58FE748F5AAD}" dt="2023-11-17T08:54:07.744" v="17218"/>
        <pc:sldMkLst>
          <pc:docMk/>
          <pc:sldMk cId="977165751" sldId="265"/>
        </pc:sldMkLst>
        <pc:spChg chg="add mod">
          <ac:chgData name="Ghosh, Marcus L" userId="00601210-eb70-4892-8a26-c39107c5a6ee" providerId="ADAL" clId="{3BDC074B-BE60-486C-8DD2-58FE748F5AAD}" dt="2023-11-16T11:54:46.234" v="6341"/>
          <ac:spMkLst>
            <pc:docMk/>
            <pc:sldMk cId="977165751" sldId="265"/>
            <ac:spMk id="5" creationId="{D3FBC7BF-51B7-B4FB-5EF8-E8CF4C3A72E9}"/>
          </ac:spMkLst>
        </pc:spChg>
        <pc:picChg chg="add mod">
          <ac:chgData name="Ghosh, Marcus L" userId="00601210-eb70-4892-8a26-c39107c5a6ee" providerId="ADAL" clId="{3BDC074B-BE60-486C-8DD2-58FE748F5AAD}" dt="2023-11-16T10:41:15.431" v="2011" actId="12789"/>
          <ac:picMkLst>
            <pc:docMk/>
            <pc:sldMk cId="977165751" sldId="265"/>
            <ac:picMk id="2" creationId="{3D928B51-EC23-5957-A0EA-BBA3563EFA0A}"/>
          </ac:picMkLst>
        </pc:picChg>
        <pc:picChg chg="add mod">
          <ac:chgData name="Ghosh, Marcus L" userId="00601210-eb70-4892-8a26-c39107c5a6ee" providerId="ADAL" clId="{3BDC074B-BE60-486C-8DD2-58FE748F5AAD}" dt="2023-11-17T08:54:07.744" v="17218"/>
          <ac:picMkLst>
            <pc:docMk/>
            <pc:sldMk cId="977165751" sldId="265"/>
            <ac:picMk id="3" creationId="{8AC4C93D-DA8A-FA0C-C20E-5786C849D573}"/>
          </ac:picMkLst>
        </pc:picChg>
        <pc:picChg chg="del">
          <ac:chgData name="Ghosh, Marcus L" userId="00601210-eb70-4892-8a26-c39107c5a6ee" providerId="ADAL" clId="{3BDC074B-BE60-486C-8DD2-58FE748F5AAD}" dt="2023-11-16T10:40:53.456" v="2004" actId="478"/>
          <ac:picMkLst>
            <pc:docMk/>
            <pc:sldMk cId="977165751" sldId="265"/>
            <ac:picMk id="3" creationId="{B3BBA3C7-DA3C-5BCD-A790-80755D85BC20}"/>
          </ac:picMkLst>
        </pc:picChg>
        <pc:picChg chg="del">
          <ac:chgData name="Ghosh, Marcus L" userId="00601210-eb70-4892-8a26-c39107c5a6ee" providerId="ADAL" clId="{3BDC074B-BE60-486C-8DD2-58FE748F5AAD}" dt="2023-11-17T08:54:07.744" v="17218"/>
          <ac:picMkLst>
            <pc:docMk/>
            <pc:sldMk cId="977165751" sldId="265"/>
            <ac:picMk id="6" creationId="{870DBB63-F6EE-4041-F296-AFCE965569A5}"/>
          </ac:picMkLst>
        </pc:picChg>
      </pc:sldChg>
      <pc:sldChg chg="delSp modSp add del mod ord modNotesTx">
        <pc:chgData name="Ghosh, Marcus L" userId="00601210-eb70-4892-8a26-c39107c5a6ee" providerId="ADAL" clId="{3BDC074B-BE60-486C-8DD2-58FE748F5AAD}" dt="2023-11-16T13:48:52.953" v="8861" actId="47"/>
        <pc:sldMkLst>
          <pc:docMk/>
          <pc:sldMk cId="2755760715" sldId="266"/>
        </pc:sldMkLst>
        <pc:spChg chg="mod">
          <ac:chgData name="Ghosh, Marcus L" userId="00601210-eb70-4892-8a26-c39107c5a6ee" providerId="ADAL" clId="{3BDC074B-BE60-486C-8DD2-58FE748F5AAD}" dt="2023-11-16T12:27:19.996" v="8199" actId="20577"/>
          <ac:spMkLst>
            <pc:docMk/>
            <pc:sldMk cId="2755760715" sldId="266"/>
            <ac:spMk id="4" creationId="{220F0135-CC52-EB18-CB0B-5335E947DD8E}"/>
          </ac:spMkLst>
        </pc:spChg>
        <pc:spChg chg="del">
          <ac:chgData name="Ghosh, Marcus L" userId="00601210-eb70-4892-8a26-c39107c5a6ee" providerId="ADAL" clId="{3BDC074B-BE60-486C-8DD2-58FE748F5AAD}" dt="2023-11-16T12:28:17.011" v="8201" actId="478"/>
          <ac:spMkLst>
            <pc:docMk/>
            <pc:sldMk cId="2755760715" sldId="266"/>
            <ac:spMk id="5" creationId="{1357973F-A7D4-1E73-8093-5591F6BF67C6}"/>
          </ac:spMkLst>
        </pc:spChg>
      </pc:sldChg>
      <pc:sldChg chg="delSp modSp add del mod modNotesTx">
        <pc:chgData name="Ghosh, Marcus L" userId="00601210-eb70-4892-8a26-c39107c5a6ee" providerId="ADAL" clId="{3BDC074B-BE60-486C-8DD2-58FE748F5AAD}" dt="2023-11-16T14:45:30.475" v="11388" actId="47"/>
        <pc:sldMkLst>
          <pc:docMk/>
          <pc:sldMk cId="3420770812" sldId="266"/>
        </pc:sldMkLst>
        <pc:spChg chg="mod">
          <ac:chgData name="Ghosh, Marcus L" userId="00601210-eb70-4892-8a26-c39107c5a6ee" providerId="ADAL" clId="{3BDC074B-BE60-486C-8DD2-58FE748F5AAD}" dt="2023-11-16T13:53:00.987" v="9248" actId="20577"/>
          <ac:spMkLst>
            <pc:docMk/>
            <pc:sldMk cId="3420770812" sldId="266"/>
            <ac:spMk id="4" creationId="{220F0135-CC52-EB18-CB0B-5335E947DD8E}"/>
          </ac:spMkLst>
        </pc:spChg>
        <pc:spChg chg="del">
          <ac:chgData name="Ghosh, Marcus L" userId="00601210-eb70-4892-8a26-c39107c5a6ee" providerId="ADAL" clId="{3BDC074B-BE60-486C-8DD2-58FE748F5AAD}" dt="2023-11-16T14:45:05.845" v="11383" actId="478"/>
          <ac:spMkLst>
            <pc:docMk/>
            <pc:sldMk cId="3420770812" sldId="266"/>
            <ac:spMk id="5" creationId="{1357973F-A7D4-1E73-8093-5591F6BF67C6}"/>
          </ac:spMkLst>
        </pc:spChg>
      </pc:sldChg>
      <pc:sldChg chg="addSp delSp modSp add mod modNotesTx">
        <pc:chgData name="Ghosh, Marcus L" userId="00601210-eb70-4892-8a26-c39107c5a6ee" providerId="ADAL" clId="{3BDC074B-BE60-486C-8DD2-58FE748F5AAD}" dt="2023-11-17T09:26:27.016" v="17228" actId="20577"/>
        <pc:sldMkLst>
          <pc:docMk/>
          <pc:sldMk cId="3294939815" sldId="267"/>
        </pc:sldMkLst>
        <pc:spChg chg="mod">
          <ac:chgData name="Ghosh, Marcus L" userId="00601210-eb70-4892-8a26-c39107c5a6ee" providerId="ADAL" clId="{3BDC074B-BE60-486C-8DD2-58FE748F5AAD}" dt="2023-11-17T09:26:27.016" v="17228" actId="20577"/>
          <ac:spMkLst>
            <pc:docMk/>
            <pc:sldMk cId="3294939815" sldId="267"/>
            <ac:spMk id="7" creationId="{006DDC04-8CCB-83B1-DB90-260A4F16F739}"/>
          </ac:spMkLst>
        </pc:spChg>
        <pc:picChg chg="add mod">
          <ac:chgData name="Ghosh, Marcus L" userId="00601210-eb70-4892-8a26-c39107c5a6ee" providerId="ADAL" clId="{3BDC074B-BE60-486C-8DD2-58FE748F5AAD}" dt="2023-11-17T08:54:07.744" v="17218"/>
          <ac:picMkLst>
            <pc:docMk/>
            <pc:sldMk cId="3294939815" sldId="267"/>
            <ac:picMk id="2" creationId="{4875353B-5B21-48F0-86A3-A3818FAAF609}"/>
          </ac:picMkLst>
        </pc:picChg>
        <pc:picChg chg="del">
          <ac:chgData name="Ghosh, Marcus L" userId="00601210-eb70-4892-8a26-c39107c5a6ee" providerId="ADAL" clId="{3BDC074B-BE60-486C-8DD2-58FE748F5AAD}" dt="2023-11-16T14:45:11.068" v="11384" actId="478"/>
          <ac:picMkLst>
            <pc:docMk/>
            <pc:sldMk cId="3294939815" sldId="267"/>
            <ac:picMk id="3" creationId="{9B5B40A1-9926-804A-57A4-186556FB46A0}"/>
          </ac:picMkLst>
        </pc:picChg>
        <pc:picChg chg="add mod ord modCrop">
          <ac:chgData name="Ghosh, Marcus L" userId="00601210-eb70-4892-8a26-c39107c5a6ee" providerId="ADAL" clId="{3BDC074B-BE60-486C-8DD2-58FE748F5AAD}" dt="2023-11-16T14:48:06.433" v="11410" actId="732"/>
          <ac:picMkLst>
            <pc:docMk/>
            <pc:sldMk cId="3294939815" sldId="267"/>
            <ac:picMk id="5" creationId="{E9BD8F17-6444-DA66-717A-FA71A5AC279A}"/>
          </ac:picMkLst>
        </pc:picChg>
        <pc:picChg chg="del">
          <ac:chgData name="Ghosh, Marcus L" userId="00601210-eb70-4892-8a26-c39107c5a6ee" providerId="ADAL" clId="{3BDC074B-BE60-486C-8DD2-58FE748F5AAD}" dt="2023-11-17T08:54:07.744" v="17218"/>
          <ac:picMkLst>
            <pc:docMk/>
            <pc:sldMk cId="3294939815" sldId="267"/>
            <ac:picMk id="6" creationId="{870DBB63-F6EE-4041-F296-AFCE965569A5}"/>
          </ac:picMkLst>
        </pc:picChg>
      </pc:sldChg>
      <pc:sldChg chg="addSp delSp modSp add mod modNotesTx">
        <pc:chgData name="Ghosh, Marcus L" userId="00601210-eb70-4892-8a26-c39107c5a6ee" providerId="ADAL" clId="{3BDC074B-BE60-486C-8DD2-58FE748F5AAD}" dt="2023-11-17T09:26:31.137" v="17233" actId="20577"/>
        <pc:sldMkLst>
          <pc:docMk/>
          <pc:sldMk cId="1892181140" sldId="268"/>
        </pc:sldMkLst>
        <pc:spChg chg="mod">
          <ac:chgData name="Ghosh, Marcus L" userId="00601210-eb70-4892-8a26-c39107c5a6ee" providerId="ADAL" clId="{3BDC074B-BE60-486C-8DD2-58FE748F5AAD}" dt="2023-11-16T15:19:00.246" v="14769" actId="20577"/>
          <ac:spMkLst>
            <pc:docMk/>
            <pc:sldMk cId="1892181140" sldId="268"/>
            <ac:spMk id="4" creationId="{220F0135-CC52-EB18-CB0B-5335E947DD8E}"/>
          </ac:spMkLst>
        </pc:spChg>
        <pc:spChg chg="mod">
          <ac:chgData name="Ghosh, Marcus L" userId="00601210-eb70-4892-8a26-c39107c5a6ee" providerId="ADAL" clId="{3BDC074B-BE60-486C-8DD2-58FE748F5AAD}" dt="2023-11-17T09:26:31.137" v="17233" actId="20577"/>
          <ac:spMkLst>
            <pc:docMk/>
            <pc:sldMk cId="1892181140" sldId="268"/>
            <ac:spMk id="7" creationId="{006DDC04-8CCB-83B1-DB90-260A4F16F739}"/>
          </ac:spMkLst>
        </pc:spChg>
        <pc:picChg chg="add mod">
          <ac:chgData name="Ghosh, Marcus L" userId="00601210-eb70-4892-8a26-c39107c5a6ee" providerId="ADAL" clId="{3BDC074B-BE60-486C-8DD2-58FE748F5AAD}" dt="2023-11-17T08:54:07.744" v="17218"/>
          <ac:picMkLst>
            <pc:docMk/>
            <pc:sldMk cId="1892181140" sldId="268"/>
            <ac:picMk id="2" creationId="{BEF8CAE9-949D-C24F-4A87-B2D3C3FBF0B8}"/>
          </ac:picMkLst>
        </pc:picChg>
        <pc:picChg chg="del">
          <ac:chgData name="Ghosh, Marcus L" userId="00601210-eb70-4892-8a26-c39107c5a6ee" providerId="ADAL" clId="{3BDC074B-BE60-486C-8DD2-58FE748F5AAD}" dt="2023-11-17T08:54:07.744" v="17218"/>
          <ac:picMkLst>
            <pc:docMk/>
            <pc:sldMk cId="1892181140" sldId="268"/>
            <ac:picMk id="6" creationId="{870DBB63-F6EE-4041-F296-AFCE965569A5}"/>
          </ac:picMkLst>
        </pc:picChg>
      </pc:sldChg>
      <pc:sldChg chg="modSp add del mod">
        <pc:chgData name="Ghosh, Marcus L" userId="00601210-eb70-4892-8a26-c39107c5a6ee" providerId="ADAL" clId="{3BDC074B-BE60-486C-8DD2-58FE748F5AAD}" dt="2023-11-16T14:47:01.840" v="11398" actId="47"/>
        <pc:sldMkLst>
          <pc:docMk/>
          <pc:sldMk cId="3610933307" sldId="268"/>
        </pc:sldMkLst>
        <pc:picChg chg="mod modCrop">
          <ac:chgData name="Ghosh, Marcus L" userId="00601210-eb70-4892-8a26-c39107c5a6ee" providerId="ADAL" clId="{3BDC074B-BE60-486C-8DD2-58FE748F5AAD}" dt="2023-11-16T14:46:29.063" v="11396" actId="732"/>
          <ac:picMkLst>
            <pc:docMk/>
            <pc:sldMk cId="3610933307" sldId="268"/>
            <ac:picMk id="5" creationId="{E9BD8F17-6444-DA66-717A-FA71A5AC279A}"/>
          </ac:picMkLst>
        </pc:picChg>
      </pc:sldChg>
      <pc:sldChg chg="add del">
        <pc:chgData name="Ghosh, Marcus L" userId="00601210-eb70-4892-8a26-c39107c5a6ee" providerId="ADAL" clId="{3BDC074B-BE60-486C-8DD2-58FE748F5AAD}" dt="2023-11-16T14:47:35.208" v="11406" actId="2890"/>
        <pc:sldMkLst>
          <pc:docMk/>
          <pc:sldMk cId="4067212249" sldId="268"/>
        </pc:sldMkLst>
      </pc:sldChg>
    </pc:docChg>
  </pc:docChgLst>
  <pc:docChgLst>
    <pc:chgData name="Ghosh, Marcus L" userId="S::mghosh@ic.ac.uk::00601210-eb70-4892-8a26-c39107c5a6ee" providerId="AD" clId="Web-{33FDFA98-F220-CA73-5663-93907B2D6393}"/>
    <pc:docChg chg="addSld delSld">
      <pc:chgData name="Ghosh, Marcus L" userId="S::mghosh@ic.ac.uk::00601210-eb70-4892-8a26-c39107c5a6ee" providerId="AD" clId="Web-{33FDFA98-F220-CA73-5663-93907B2D6393}" dt="2023-11-14T16:11:29.347" v="2"/>
      <pc:docMkLst>
        <pc:docMk/>
      </pc:docMkLst>
      <pc:sldChg chg="add del">
        <pc:chgData name="Ghosh, Marcus L" userId="S::mghosh@ic.ac.uk::00601210-eb70-4892-8a26-c39107c5a6ee" providerId="AD" clId="Web-{33FDFA98-F220-CA73-5663-93907B2D6393}" dt="2023-11-14T16:11:25.285" v="1"/>
        <pc:sldMkLst>
          <pc:docMk/>
          <pc:sldMk cId="431274751" sldId="264"/>
        </pc:sldMkLst>
      </pc:sldChg>
      <pc:sldChg chg="add">
        <pc:chgData name="Ghosh, Marcus L" userId="S::mghosh@ic.ac.uk::00601210-eb70-4892-8a26-c39107c5a6ee" providerId="AD" clId="Web-{33FDFA98-F220-CA73-5663-93907B2D6393}" dt="2023-11-14T16:11:29.347" v="2"/>
        <pc:sldMkLst>
          <pc:docMk/>
          <pc:sldMk cId="1732943178" sldId="264"/>
        </pc:sldMkLst>
      </pc:sldChg>
    </pc:docChg>
  </pc:docChgLst>
  <pc:docChgLst>
    <pc:chgData name="Ghosh, Marcus L" userId="S::mghosh@ic.ac.uk::00601210-eb70-4892-8a26-c39107c5a6ee" providerId="AD" clId="Web-{345CB302-3F57-FC9B-0CD0-4DF8CB0F23E9}"/>
    <pc:docChg chg="addSld delSld modSld sldOrd addMainMaster">
      <pc:chgData name="Ghosh, Marcus L" userId="S::mghosh@ic.ac.uk::00601210-eb70-4892-8a26-c39107c5a6ee" providerId="AD" clId="Web-{345CB302-3F57-FC9B-0CD0-4DF8CB0F23E9}" dt="2023-11-08T17:17:58.725" v="118" actId="20577"/>
      <pc:docMkLst>
        <pc:docMk/>
      </pc:docMkLst>
      <pc:sldChg chg="del">
        <pc:chgData name="Ghosh, Marcus L" userId="S::mghosh@ic.ac.uk::00601210-eb70-4892-8a26-c39107c5a6ee" providerId="AD" clId="Web-{345CB302-3F57-FC9B-0CD0-4DF8CB0F23E9}" dt="2023-11-08T16:54:19.490" v="2"/>
        <pc:sldMkLst>
          <pc:docMk/>
          <pc:sldMk cId="109857222" sldId="256"/>
        </pc:sldMkLst>
      </pc:sldChg>
      <pc:sldChg chg="modSp add">
        <pc:chgData name="Ghosh, Marcus L" userId="S::mghosh@ic.ac.uk::00601210-eb70-4892-8a26-c39107c5a6ee" providerId="AD" clId="Web-{345CB302-3F57-FC9B-0CD0-4DF8CB0F23E9}" dt="2023-11-08T16:58:09.482" v="15" actId="20577"/>
        <pc:sldMkLst>
          <pc:docMk/>
          <pc:sldMk cId="2222779276" sldId="257"/>
        </pc:sldMkLst>
        <pc:spChg chg="mod">
          <ac:chgData name="Ghosh, Marcus L" userId="S::mghosh@ic.ac.uk::00601210-eb70-4892-8a26-c39107c5a6ee" providerId="AD" clId="Web-{345CB302-3F57-FC9B-0CD0-4DF8CB0F23E9}" dt="2023-11-08T16:58:09.482" v="15" actId="20577"/>
          <ac:spMkLst>
            <pc:docMk/>
            <pc:sldMk cId="2222779276" sldId="257"/>
            <ac:spMk id="4" creationId="{220F0135-CC52-EB18-CB0B-5335E947DD8E}"/>
          </ac:spMkLst>
        </pc:spChg>
      </pc:sldChg>
      <pc:sldChg chg="modSp add">
        <pc:chgData name="Ghosh, Marcus L" userId="S::mghosh@ic.ac.uk::00601210-eb70-4892-8a26-c39107c5a6ee" providerId="AD" clId="Web-{345CB302-3F57-FC9B-0CD0-4DF8CB0F23E9}" dt="2023-11-08T16:55:00.976" v="9" actId="20577"/>
        <pc:sldMkLst>
          <pc:docMk/>
          <pc:sldMk cId="198319410" sldId="258"/>
        </pc:sldMkLst>
        <pc:spChg chg="mod">
          <ac:chgData name="Ghosh, Marcus L" userId="S::mghosh@ic.ac.uk::00601210-eb70-4892-8a26-c39107c5a6ee" providerId="AD" clId="Web-{345CB302-3F57-FC9B-0CD0-4DF8CB0F23E9}" dt="2023-11-08T16:55:00.976" v="9" actId="20577"/>
          <ac:spMkLst>
            <pc:docMk/>
            <pc:sldMk cId="198319410" sldId="258"/>
            <ac:spMk id="4" creationId="{71A693D4-D78C-161A-B0F3-CEA79B385428}"/>
          </ac:spMkLst>
        </pc:spChg>
      </pc:sldChg>
      <pc:sldChg chg="modSp add replId modNotes">
        <pc:chgData name="Ghosh, Marcus L" userId="S::mghosh@ic.ac.uk::00601210-eb70-4892-8a26-c39107c5a6ee" providerId="AD" clId="Web-{345CB302-3F57-FC9B-0CD0-4DF8CB0F23E9}" dt="2023-11-08T17:01:58.162" v="91"/>
        <pc:sldMkLst>
          <pc:docMk/>
          <pc:sldMk cId="2594366906" sldId="259"/>
        </pc:sldMkLst>
        <pc:spChg chg="mod">
          <ac:chgData name="Ghosh, Marcus L" userId="S::mghosh@ic.ac.uk::00601210-eb70-4892-8a26-c39107c5a6ee" providerId="AD" clId="Web-{345CB302-3F57-FC9B-0CD0-4DF8CB0F23E9}" dt="2023-11-08T16:58:22.951" v="19" actId="20577"/>
          <ac:spMkLst>
            <pc:docMk/>
            <pc:sldMk cId="2594366906" sldId="259"/>
            <ac:spMk id="4" creationId="{220F0135-CC52-EB18-CB0B-5335E947DD8E}"/>
          </ac:spMkLst>
        </pc:spChg>
      </pc:sldChg>
      <pc:sldChg chg="modSp add replId modNotes">
        <pc:chgData name="Ghosh, Marcus L" userId="S::mghosh@ic.ac.uk::00601210-eb70-4892-8a26-c39107c5a6ee" providerId="AD" clId="Web-{345CB302-3F57-FC9B-0CD0-4DF8CB0F23E9}" dt="2023-11-08T17:16:49.160" v="112"/>
        <pc:sldMkLst>
          <pc:docMk/>
          <pc:sldMk cId="2073610576" sldId="260"/>
        </pc:sldMkLst>
        <pc:spChg chg="mod">
          <ac:chgData name="Ghosh, Marcus L" userId="S::mghosh@ic.ac.uk::00601210-eb70-4892-8a26-c39107c5a6ee" providerId="AD" clId="Web-{345CB302-3F57-FC9B-0CD0-4DF8CB0F23E9}" dt="2023-11-08T17:00:53.769" v="77" actId="20577"/>
          <ac:spMkLst>
            <pc:docMk/>
            <pc:sldMk cId="2073610576" sldId="260"/>
            <ac:spMk id="4" creationId="{220F0135-CC52-EB18-CB0B-5335E947DD8E}"/>
          </ac:spMkLst>
        </pc:spChg>
      </pc:sldChg>
      <pc:sldChg chg="modSp add mod ord replId modShow">
        <pc:chgData name="Ghosh, Marcus L" userId="S::mghosh@ic.ac.uk::00601210-eb70-4892-8a26-c39107c5a6ee" providerId="AD" clId="Web-{345CB302-3F57-FC9B-0CD0-4DF8CB0F23E9}" dt="2023-11-08T17:17:58.725" v="118" actId="20577"/>
        <pc:sldMkLst>
          <pc:docMk/>
          <pc:sldMk cId="238390100" sldId="261"/>
        </pc:sldMkLst>
        <pc:spChg chg="mod">
          <ac:chgData name="Ghosh, Marcus L" userId="S::mghosh@ic.ac.uk::00601210-eb70-4892-8a26-c39107c5a6ee" providerId="AD" clId="Web-{345CB302-3F57-FC9B-0CD0-4DF8CB0F23E9}" dt="2023-11-08T17:17:58.725" v="118" actId="20577"/>
          <ac:spMkLst>
            <pc:docMk/>
            <pc:sldMk cId="238390100" sldId="261"/>
            <ac:spMk id="4" creationId="{220F0135-CC52-EB18-CB0B-5335E947DD8E}"/>
          </ac:spMkLst>
        </pc:spChg>
      </pc:sldChg>
      <pc:sldChg chg="modSp add replId modNotes">
        <pc:chgData name="Ghosh, Marcus L" userId="S::mghosh@ic.ac.uk::00601210-eb70-4892-8a26-c39107c5a6ee" providerId="AD" clId="Web-{345CB302-3F57-FC9B-0CD0-4DF8CB0F23E9}" dt="2023-11-08T17:02:51.664" v="100"/>
        <pc:sldMkLst>
          <pc:docMk/>
          <pc:sldMk cId="3334523439" sldId="262"/>
        </pc:sldMkLst>
        <pc:spChg chg="mod">
          <ac:chgData name="Ghosh, Marcus L" userId="S::mghosh@ic.ac.uk::00601210-eb70-4892-8a26-c39107c5a6ee" providerId="AD" clId="Web-{345CB302-3F57-FC9B-0CD0-4DF8CB0F23E9}" dt="2023-11-08T16:59:01.531" v="40" actId="20577"/>
          <ac:spMkLst>
            <pc:docMk/>
            <pc:sldMk cId="3334523439" sldId="262"/>
            <ac:spMk id="4" creationId="{220F0135-CC52-EB18-CB0B-5335E947DD8E}"/>
          </ac:spMkLst>
        </pc:spChg>
      </pc:sldChg>
      <pc:sldChg chg="add del replId">
        <pc:chgData name="Ghosh, Marcus L" userId="S::mghosh@ic.ac.uk::00601210-eb70-4892-8a26-c39107c5a6ee" providerId="AD" clId="Web-{345CB302-3F57-FC9B-0CD0-4DF8CB0F23E9}" dt="2023-11-08T16:59:52.033" v="42"/>
        <pc:sldMkLst>
          <pc:docMk/>
          <pc:sldMk cId="1181951273" sldId="263"/>
        </pc:sldMkLst>
      </pc:sldChg>
      <pc:sldChg chg="add replId">
        <pc:chgData name="Ghosh, Marcus L" userId="S::mghosh@ic.ac.uk::00601210-eb70-4892-8a26-c39107c5a6ee" providerId="AD" clId="Web-{345CB302-3F57-FC9B-0CD0-4DF8CB0F23E9}" dt="2023-11-08T17:17:18.302" v="113"/>
        <pc:sldMkLst>
          <pc:docMk/>
          <pc:sldMk cId="2643351059" sldId="263"/>
        </pc:sldMkLst>
      </pc:sldChg>
      <pc:sldMasterChg chg="add addSldLayout">
        <pc:chgData name="Ghosh, Marcus L" userId="S::mghosh@ic.ac.uk::00601210-eb70-4892-8a26-c39107c5a6ee" providerId="AD" clId="Web-{345CB302-3F57-FC9B-0CD0-4DF8CB0F23E9}" dt="2023-11-08T16:54:17.021" v="1"/>
        <pc:sldMasterMkLst>
          <pc:docMk/>
          <pc:sldMasterMk cId="1061876717" sldId="2147483673"/>
        </pc:sldMasterMkLst>
        <pc:sldLayoutChg chg="add">
          <pc:chgData name="Ghosh, Marcus L" userId="S::mghosh@ic.ac.uk::00601210-eb70-4892-8a26-c39107c5a6ee" providerId="AD" clId="Web-{345CB302-3F57-FC9B-0CD0-4DF8CB0F23E9}" dt="2023-11-08T16:54:16.803" v="0"/>
          <pc:sldLayoutMkLst>
            <pc:docMk/>
            <pc:sldMasterMk cId="1061876717" sldId="2147483673"/>
            <pc:sldLayoutMk cId="2093514524" sldId="2147483674"/>
          </pc:sldLayoutMkLst>
        </pc:sldLayoutChg>
        <pc:sldLayoutChg chg="add">
          <pc:chgData name="Ghosh, Marcus L" userId="S::mghosh@ic.ac.uk::00601210-eb70-4892-8a26-c39107c5a6ee" providerId="AD" clId="Web-{345CB302-3F57-FC9B-0CD0-4DF8CB0F23E9}" dt="2023-11-08T16:54:16.803" v="0"/>
          <pc:sldLayoutMkLst>
            <pc:docMk/>
            <pc:sldMasterMk cId="1061876717" sldId="2147483673"/>
            <pc:sldLayoutMk cId="2666802551" sldId="2147483675"/>
          </pc:sldLayoutMkLst>
        </pc:sldLayoutChg>
        <pc:sldLayoutChg chg="add">
          <pc:chgData name="Ghosh, Marcus L" userId="S::mghosh@ic.ac.uk::00601210-eb70-4892-8a26-c39107c5a6ee" providerId="AD" clId="Web-{345CB302-3F57-FC9B-0CD0-4DF8CB0F23E9}" dt="2023-11-08T16:54:16.803" v="0"/>
          <pc:sldLayoutMkLst>
            <pc:docMk/>
            <pc:sldMasterMk cId="1061876717" sldId="2147483673"/>
            <pc:sldLayoutMk cId="322001868" sldId="2147483676"/>
          </pc:sldLayoutMkLst>
        </pc:sldLayoutChg>
        <pc:sldLayoutChg chg="add">
          <pc:chgData name="Ghosh, Marcus L" userId="S::mghosh@ic.ac.uk::00601210-eb70-4892-8a26-c39107c5a6ee" providerId="AD" clId="Web-{345CB302-3F57-FC9B-0CD0-4DF8CB0F23E9}" dt="2023-11-08T16:54:16.803" v="0"/>
          <pc:sldLayoutMkLst>
            <pc:docMk/>
            <pc:sldMasterMk cId="1061876717" sldId="2147483673"/>
            <pc:sldLayoutMk cId="2869510581" sldId="2147483677"/>
          </pc:sldLayoutMkLst>
        </pc:sldLayoutChg>
        <pc:sldLayoutChg chg="add">
          <pc:chgData name="Ghosh, Marcus L" userId="S::mghosh@ic.ac.uk::00601210-eb70-4892-8a26-c39107c5a6ee" providerId="AD" clId="Web-{345CB302-3F57-FC9B-0CD0-4DF8CB0F23E9}" dt="2023-11-08T16:54:16.803" v="0"/>
          <pc:sldLayoutMkLst>
            <pc:docMk/>
            <pc:sldMasterMk cId="1061876717" sldId="2147483673"/>
            <pc:sldLayoutMk cId="1715839167" sldId="2147483678"/>
          </pc:sldLayoutMkLst>
        </pc:sldLayoutChg>
        <pc:sldLayoutChg chg="add">
          <pc:chgData name="Ghosh, Marcus L" userId="S::mghosh@ic.ac.uk::00601210-eb70-4892-8a26-c39107c5a6ee" providerId="AD" clId="Web-{345CB302-3F57-FC9B-0CD0-4DF8CB0F23E9}" dt="2023-11-08T16:54:16.803" v="0"/>
          <pc:sldLayoutMkLst>
            <pc:docMk/>
            <pc:sldMasterMk cId="1061876717" sldId="2147483673"/>
            <pc:sldLayoutMk cId="501771155" sldId="2147483679"/>
          </pc:sldLayoutMkLst>
        </pc:sldLayoutChg>
        <pc:sldLayoutChg chg="add">
          <pc:chgData name="Ghosh, Marcus L" userId="S::mghosh@ic.ac.uk::00601210-eb70-4892-8a26-c39107c5a6ee" providerId="AD" clId="Web-{345CB302-3F57-FC9B-0CD0-4DF8CB0F23E9}" dt="2023-11-08T16:54:16.803" v="0"/>
          <pc:sldLayoutMkLst>
            <pc:docMk/>
            <pc:sldMasterMk cId="1061876717" sldId="2147483673"/>
            <pc:sldLayoutMk cId="3146103537" sldId="2147483680"/>
          </pc:sldLayoutMkLst>
        </pc:sldLayoutChg>
        <pc:sldLayoutChg chg="add">
          <pc:chgData name="Ghosh, Marcus L" userId="S::mghosh@ic.ac.uk::00601210-eb70-4892-8a26-c39107c5a6ee" providerId="AD" clId="Web-{345CB302-3F57-FC9B-0CD0-4DF8CB0F23E9}" dt="2023-11-08T16:54:16.803" v="0"/>
          <pc:sldLayoutMkLst>
            <pc:docMk/>
            <pc:sldMasterMk cId="1061876717" sldId="2147483673"/>
            <pc:sldLayoutMk cId="1894431166" sldId="2147483681"/>
          </pc:sldLayoutMkLst>
        </pc:sldLayoutChg>
        <pc:sldLayoutChg chg="add">
          <pc:chgData name="Ghosh, Marcus L" userId="S::mghosh@ic.ac.uk::00601210-eb70-4892-8a26-c39107c5a6ee" providerId="AD" clId="Web-{345CB302-3F57-FC9B-0CD0-4DF8CB0F23E9}" dt="2023-11-08T16:54:16.803" v="0"/>
          <pc:sldLayoutMkLst>
            <pc:docMk/>
            <pc:sldMasterMk cId="1061876717" sldId="2147483673"/>
            <pc:sldLayoutMk cId="1636747603" sldId="2147483682"/>
          </pc:sldLayoutMkLst>
        </pc:sldLayoutChg>
        <pc:sldLayoutChg chg="add">
          <pc:chgData name="Ghosh, Marcus L" userId="S::mghosh@ic.ac.uk::00601210-eb70-4892-8a26-c39107c5a6ee" providerId="AD" clId="Web-{345CB302-3F57-FC9B-0CD0-4DF8CB0F23E9}" dt="2023-11-08T16:54:16.803" v="0"/>
          <pc:sldLayoutMkLst>
            <pc:docMk/>
            <pc:sldMasterMk cId="1061876717" sldId="2147483673"/>
            <pc:sldLayoutMk cId="2249834216" sldId="2147483683"/>
          </pc:sldLayoutMkLst>
        </pc:sldLayoutChg>
        <pc:sldLayoutChg chg="add">
          <pc:chgData name="Ghosh, Marcus L" userId="S::mghosh@ic.ac.uk::00601210-eb70-4892-8a26-c39107c5a6ee" providerId="AD" clId="Web-{345CB302-3F57-FC9B-0CD0-4DF8CB0F23E9}" dt="2023-11-08T16:54:16.803" v="0"/>
          <pc:sldLayoutMkLst>
            <pc:docMk/>
            <pc:sldMasterMk cId="1061876717" sldId="2147483673"/>
            <pc:sldLayoutMk cId="1663740126" sldId="2147483684"/>
          </pc:sldLayoutMkLst>
        </pc:sldLayoutChg>
        <pc:sldLayoutChg chg="add">
          <pc:chgData name="Ghosh, Marcus L" userId="S::mghosh@ic.ac.uk::00601210-eb70-4892-8a26-c39107c5a6ee" providerId="AD" clId="Web-{345CB302-3F57-FC9B-0CD0-4DF8CB0F23E9}" dt="2023-11-08T16:54:17.021" v="1"/>
          <pc:sldLayoutMkLst>
            <pc:docMk/>
            <pc:sldMasterMk cId="1061876717" sldId="2147483673"/>
            <pc:sldLayoutMk cId="2093514524" sldId="214748368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202EAD-0FA5-4761-A2C8-266235AA810D}" type="datetimeFigureOut">
              <a:t>11/17/2023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EC507D-9562-4950-9432-E33D0D0C9834}" type="slidenum">
              <a:t>‹#›</a:t>
            </a:fld>
            <a:endParaRPr lang="en-US"/>
          </a:p>
        </p:txBody>
      </p:sp>
    </p:spTree>
    <p:extLst>
      <p:ext uri="{BB962C8B-B14F-4D97-AF65-F5344CB8AC3E}">
        <p14:creationId xmlns:p14="http://schemas.microsoft.com/office/powerpoint/2010/main" val="4055810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the last two videos we've looked at how we can record and analyze neural activity. </a:t>
            </a:r>
          </a:p>
          <a:p>
            <a:endParaRPr lang="en-US" dirty="0">
              <a:cs typeface="Calibri"/>
            </a:endParaRPr>
          </a:p>
          <a:p>
            <a:r>
              <a:rPr lang="en-US" dirty="0">
                <a:cs typeface="Calibri"/>
              </a:rPr>
              <a:t>But, to some extent these methods simply correlate neural activity with different variables, and we can’t really be sure that our findings are casually relevant. </a:t>
            </a:r>
          </a:p>
          <a:p>
            <a:endParaRPr lang="en-US" dirty="0">
              <a:cs typeface="Calibri"/>
            </a:endParaRPr>
          </a:p>
          <a:p>
            <a:r>
              <a:rPr lang="en-US" dirty="0">
                <a:cs typeface="Calibri"/>
              </a:rPr>
              <a:t>In other words, once we’ve found neurons that respond to a stimulus or precede a behavior, we would like to know if disrupting those neurons would have any effect on the animal’s ability to respond to that stimulus or implement that behavior. </a:t>
            </a:r>
          </a:p>
          <a:p>
            <a:endParaRPr lang="en-US" dirty="0">
              <a:cs typeface="Calibri"/>
            </a:endParaRPr>
          </a:p>
          <a:p>
            <a:r>
              <a:rPr lang="en-US" dirty="0">
                <a:cs typeface="Calibri"/>
              </a:rPr>
              <a:t>Linker: </a:t>
            </a:r>
          </a:p>
          <a:p>
            <a:pPr marL="171450" indent="-171450">
              <a:buFont typeface="Arial" panose="020B0604020202020204" pitchFamily="34" charset="0"/>
              <a:buChar char="•"/>
            </a:pPr>
            <a:r>
              <a:rPr lang="en-US" dirty="0">
                <a:cs typeface="Calibri"/>
              </a:rPr>
              <a:t>We can do this by manipulating neural activity, and these manipulations can be either irreversible or reversible. </a:t>
            </a:r>
          </a:p>
          <a:p>
            <a:endParaRPr lang="en-US" dirty="0">
              <a:cs typeface="Calibri"/>
            </a:endParaRPr>
          </a:p>
        </p:txBody>
      </p:sp>
      <p:sp>
        <p:nvSpPr>
          <p:cNvPr id="4" name="Slide Number Placeholder 3"/>
          <p:cNvSpPr>
            <a:spLocks noGrp="1"/>
          </p:cNvSpPr>
          <p:nvPr>
            <p:ph type="sldNum" sz="quarter" idx="5"/>
          </p:nvPr>
        </p:nvSpPr>
        <p:spPr/>
        <p:txBody>
          <a:bodyPr/>
          <a:lstStyle/>
          <a:p>
            <a:fld id="{7DEC507D-9562-4950-9432-E33D0D0C9834}" type="slidenum">
              <a:rPr lang="en-US"/>
              <a:t>1</a:t>
            </a:fld>
            <a:endParaRPr lang="en-US"/>
          </a:p>
        </p:txBody>
      </p:sp>
    </p:spTree>
    <p:extLst>
      <p:ext uri="{BB962C8B-B14F-4D97-AF65-F5344CB8AC3E}">
        <p14:creationId xmlns:p14="http://schemas.microsoft.com/office/powerpoint/2010/main" val="2908917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In humans, irreversible changes usually result from accidents, disease processes or surgical interventions. For example, earlier in the course I mentioned a paper which used fMRI to study two patients </a:t>
            </a:r>
            <a:r>
              <a:rPr lang="en-GB" sz="1200" b="0" i="0" u="none" strike="noStrike" dirty="0">
                <a:solidFill>
                  <a:srgbClr val="000000"/>
                </a:solidFill>
                <a:effectLst/>
                <a:latin typeface="Calibri" panose="020F0502020204030204" pitchFamily="34" charset="0"/>
              </a:rPr>
              <a:t>with damage to their corpus </a:t>
            </a:r>
            <a:r>
              <a:rPr lang="en-GB" sz="1200" b="0" i="0" u="none" strike="noStrike" dirty="0" err="1">
                <a:solidFill>
                  <a:srgbClr val="000000"/>
                </a:solidFill>
                <a:effectLst/>
                <a:latin typeface="Calibri" panose="020F0502020204030204" pitchFamily="34" charset="0"/>
              </a:rPr>
              <a:t>callosums</a:t>
            </a:r>
            <a:r>
              <a:rPr lang="en-GB" sz="1200" b="0" i="0" u="none" strike="noStrike" dirty="0">
                <a:solidFill>
                  <a:srgbClr val="000000"/>
                </a:solidFill>
                <a:effectLst/>
                <a:latin typeface="Calibri" panose="020F0502020204030204" pitchFamily="34" charset="0"/>
              </a:rPr>
              <a:t>. </a:t>
            </a:r>
            <a:endParaRPr lang="en-GB" dirty="0"/>
          </a:p>
          <a:p>
            <a:endParaRPr lang="en-GB" dirty="0"/>
          </a:p>
          <a:p>
            <a:r>
              <a:rPr lang="en-GB" dirty="0"/>
              <a:t>But in animal models, we can irreversibly destroy single neurons or even whole parts of the brain, to study the effect. </a:t>
            </a:r>
          </a:p>
          <a:p>
            <a:endParaRPr lang="en-GB" dirty="0"/>
          </a:p>
          <a:p>
            <a:r>
              <a:rPr lang="en-GB" dirty="0"/>
              <a:t>For example, this paper used rats to study the role of motor cortex: a part of the brain where many studies have observed neural activity correlated with movement. </a:t>
            </a:r>
          </a:p>
          <a:p>
            <a:endParaRPr lang="en-GB" dirty="0"/>
          </a:p>
          <a:p>
            <a:r>
              <a:rPr lang="en-GB" dirty="0"/>
              <a:t>In this paper, the authors:</a:t>
            </a:r>
            <a:endParaRPr lang="en-GB" dirty="0">
              <a:cs typeface="Calibri"/>
            </a:endParaRPr>
          </a:p>
          <a:p>
            <a:pPr marL="171450" indent="-171450">
              <a:buFont typeface="Arial" panose="020B0604020202020204" pitchFamily="34" charset="0"/>
              <a:buChar char="•"/>
            </a:pPr>
            <a:r>
              <a:rPr lang="en-GB" dirty="0"/>
              <a:t>Took a group of rats, destroyed or lesioned motor cortex in half of the animals, and left the other half as controls (with no motor cortex damage). </a:t>
            </a:r>
            <a:endParaRPr lang="en-GB" dirty="0">
              <a:cs typeface="Calibri" panose="020F0502020204030204"/>
            </a:endParaRPr>
          </a:p>
          <a:p>
            <a:pPr marL="171450" indent="-171450">
              <a:buFont typeface="Arial" panose="020B0604020202020204" pitchFamily="34" charset="0"/>
              <a:buChar char="•"/>
            </a:pPr>
            <a:r>
              <a:rPr lang="en-GB" dirty="0"/>
              <a:t>They then trained all of the rats to cross the steps shown here. </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The video shows one animal with a motor cortex lesion learning the task (lesion A), and then one control animal. Hopefully, you can see how similar the two animals movement patterns are. And surprisingly, the authors found no differences between the two groups.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Linker: </a:t>
            </a:r>
          </a:p>
          <a:p>
            <a:pPr marL="171450" indent="-171450">
              <a:buFont typeface="Arial" panose="020B0604020202020204" pitchFamily="34" charset="0"/>
              <a:buChar char="•"/>
            </a:pPr>
            <a:r>
              <a:rPr lang="en-GB" dirty="0"/>
              <a:t>One conclusion from this result, could be that motor cortex isn’t needed for a simple task like this.</a:t>
            </a:r>
          </a:p>
          <a:p>
            <a:endParaRPr lang="en-GB" dirty="0"/>
          </a:p>
          <a:p>
            <a:r>
              <a:rPr lang="en-GB" dirty="0"/>
              <a:t>Paper: </a:t>
            </a:r>
          </a:p>
          <a:p>
            <a:pPr marL="171450" indent="-171450">
              <a:buFont typeface="Arial" panose="020B0604020202020204" pitchFamily="34" charset="0"/>
              <a:buChar char="•"/>
            </a:pPr>
            <a:r>
              <a:rPr lang="en-GB" dirty="0"/>
              <a:t>Video 1</a:t>
            </a:r>
          </a:p>
          <a:p>
            <a:pPr marL="171450" indent="-171450">
              <a:buFont typeface="Arial" panose="020B0604020202020204" pitchFamily="34" charset="0"/>
              <a:buChar char="•"/>
            </a:pPr>
            <a:r>
              <a:rPr lang="en-GB" dirty="0"/>
              <a:t>https://doi.org/10.3389/fnins.2023.971980 </a:t>
            </a:r>
          </a:p>
          <a:p>
            <a:endParaRPr lang="en-GB" dirty="0"/>
          </a:p>
          <a:p>
            <a:endParaRPr lang="en-GB" dirty="0"/>
          </a:p>
          <a:p>
            <a:endParaRPr lang="en-GB" dirty="0"/>
          </a:p>
          <a:p>
            <a:r>
              <a:rPr lang="en-GB" dirty="0"/>
              <a:t>     </a:t>
            </a:r>
          </a:p>
        </p:txBody>
      </p:sp>
      <p:sp>
        <p:nvSpPr>
          <p:cNvPr id="4" name="Slide Number Placeholder 3"/>
          <p:cNvSpPr>
            <a:spLocks noGrp="1"/>
          </p:cNvSpPr>
          <p:nvPr>
            <p:ph type="sldNum" sz="quarter" idx="5"/>
          </p:nvPr>
        </p:nvSpPr>
        <p:spPr/>
        <p:txBody>
          <a:bodyPr/>
          <a:lstStyle/>
          <a:p>
            <a:fld id="{7DEC507D-9562-4950-9432-E33D0D0C9834}" type="slidenum">
              <a:rPr lang="en-GB" smtClean="0"/>
              <a:t>2</a:t>
            </a:fld>
            <a:endParaRPr lang="en-GB"/>
          </a:p>
        </p:txBody>
      </p:sp>
    </p:spTree>
    <p:extLst>
      <p:ext uri="{BB962C8B-B14F-4D97-AF65-F5344CB8AC3E}">
        <p14:creationId xmlns:p14="http://schemas.microsoft.com/office/powerpoint/2010/main" val="1639895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authors then increased the difficulty of the task by making more and more of the steps unstable. </a:t>
            </a:r>
          </a:p>
          <a:p>
            <a:endParaRPr lang="en-GB" dirty="0"/>
          </a:p>
          <a:p>
            <a:r>
              <a:rPr lang="en-GB" dirty="0"/>
              <a:t>Surprisingly, again they didn’t see any difference between the two groups. Until they looked at their data very carefully. </a:t>
            </a:r>
          </a:p>
          <a:p>
            <a:endParaRPr lang="en-GB" dirty="0"/>
          </a:p>
          <a:p>
            <a:r>
              <a:rPr lang="en-GB" dirty="0"/>
              <a:t>What they found was that when the animals first encountered the unstable steps, they responded in one of the three ways shown in this video:</a:t>
            </a:r>
          </a:p>
          <a:p>
            <a:pPr marL="171450" indent="-171450">
              <a:buFont typeface="Arial" panose="020B0604020202020204" pitchFamily="34" charset="0"/>
              <a:buChar char="•"/>
            </a:pPr>
            <a:r>
              <a:rPr lang="en-GB" dirty="0"/>
              <a:t>Some controls stopped to investigate the unstable step</a:t>
            </a:r>
          </a:p>
          <a:p>
            <a:pPr marL="171450" indent="-171450">
              <a:buFont typeface="Arial" panose="020B0604020202020204" pitchFamily="34" charset="0"/>
              <a:buChar char="•"/>
            </a:pPr>
            <a:r>
              <a:rPr lang="en-GB" dirty="0"/>
              <a:t>Some controls compensated by adjusting their movement</a:t>
            </a:r>
          </a:p>
          <a:p>
            <a:pPr marL="171450" indent="-171450">
              <a:buFont typeface="Arial" panose="020B0604020202020204" pitchFamily="34" charset="0"/>
              <a:buChar char="•"/>
            </a:pPr>
            <a:r>
              <a:rPr lang="en-GB" dirty="0"/>
              <a:t>But the animals with motor cortex lesions stopped moving for several seconds.</a:t>
            </a:r>
            <a:endParaRPr lang="en-GB" dirty="0">
              <a:cs typeface="Calibri"/>
            </a:endParaRP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Which suggests that the main role of this brain area may be to help the animal to adapt its behaviour to unexpected situations.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Though, in the context of this video, I think this paper nicely illustrates that while we may assign roles to neurons or brain areas based on observing their activity, we can only really confirm or refute their roles by manipulating them.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Linker: </a:t>
            </a:r>
          </a:p>
          <a:p>
            <a:pPr marL="171450" indent="-171450">
              <a:buFont typeface="Arial" panose="020B0604020202020204" pitchFamily="34" charset="0"/>
              <a:buChar char="•"/>
            </a:pPr>
            <a:r>
              <a:rPr lang="en-GB" dirty="0"/>
              <a:t>However, we don’t always have to use irreversible manipulations, as there are reversible methods too.</a:t>
            </a:r>
          </a:p>
          <a:p>
            <a:pPr marL="0" indent="0">
              <a:buFont typeface="Arial" panose="020B0604020202020204" pitchFamily="34" charset="0"/>
              <a:buNone/>
            </a:pPr>
            <a:endParaRPr lang="en-GB" dirty="0"/>
          </a:p>
          <a:p>
            <a:r>
              <a:rPr lang="en-GB" dirty="0"/>
              <a:t>Paper: </a:t>
            </a:r>
          </a:p>
          <a:p>
            <a:pPr marL="171450" indent="-171450">
              <a:buFont typeface="Arial" panose="020B0604020202020204" pitchFamily="34" charset="0"/>
              <a:buChar char="•"/>
            </a:pPr>
            <a:r>
              <a:rPr lang="en-GB" dirty="0"/>
              <a:t>Video 6 </a:t>
            </a:r>
          </a:p>
          <a:p>
            <a:pPr marL="171450" indent="-171450">
              <a:buFont typeface="Arial" panose="020B0604020202020204" pitchFamily="34" charset="0"/>
              <a:buChar char="•"/>
            </a:pPr>
            <a:r>
              <a:rPr lang="en-GB" dirty="0"/>
              <a:t>https://doi.org/10.3389/fnins.2023.971980 </a:t>
            </a:r>
          </a:p>
          <a:p>
            <a:endParaRPr lang="en-GB" dirty="0"/>
          </a:p>
        </p:txBody>
      </p:sp>
      <p:sp>
        <p:nvSpPr>
          <p:cNvPr id="4" name="Slide Number Placeholder 3"/>
          <p:cNvSpPr>
            <a:spLocks noGrp="1"/>
          </p:cNvSpPr>
          <p:nvPr>
            <p:ph type="sldNum" sz="quarter" idx="5"/>
          </p:nvPr>
        </p:nvSpPr>
        <p:spPr/>
        <p:txBody>
          <a:bodyPr/>
          <a:lstStyle/>
          <a:p>
            <a:fld id="{7DEC507D-9562-4950-9432-E33D0D0C9834}" type="slidenum">
              <a:rPr lang="en-GB" smtClean="0"/>
              <a:t>3</a:t>
            </a:fld>
            <a:endParaRPr lang="en-GB"/>
          </a:p>
        </p:txBody>
      </p:sp>
    </p:spTree>
    <p:extLst>
      <p:ext uri="{BB962C8B-B14F-4D97-AF65-F5344CB8AC3E}">
        <p14:creationId xmlns:p14="http://schemas.microsoft.com/office/powerpoint/2010/main" val="2389630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humans, one approach is called trans-cranial magnetic stimulation or TMS, which uses magnetic fields to alter the activity of brain regions. </a:t>
            </a:r>
          </a:p>
          <a:p>
            <a:endParaRPr lang="en-US" dirty="0">
              <a:cs typeface="Calibri"/>
            </a:endParaRPr>
          </a:p>
          <a:p>
            <a:r>
              <a:rPr lang="en-US" dirty="0">
                <a:cs typeface="Calibri"/>
              </a:rPr>
              <a:t>But, in animal models we can control neural activity more precisely and one great method for doing this is optogenetics: which uses light-gated proteins to control neural activity. </a:t>
            </a:r>
          </a:p>
          <a:p>
            <a:endParaRPr lang="en-US" dirty="0">
              <a:cs typeface="Calibri"/>
            </a:endParaRPr>
          </a:p>
          <a:p>
            <a:r>
              <a:rPr lang="en-US" dirty="0">
                <a:cs typeface="Calibri"/>
              </a:rPr>
              <a:t>Some of these light-gated proteins are genetically engineered, but some occur naturally in things like algae. </a:t>
            </a:r>
          </a:p>
          <a:p>
            <a:r>
              <a:rPr lang="en-US" dirty="0">
                <a:cs typeface="Calibri"/>
              </a:rPr>
              <a:t> </a:t>
            </a:r>
          </a:p>
          <a:p>
            <a:r>
              <a:rPr lang="en-US" dirty="0">
                <a:cs typeface="Calibri"/>
              </a:rPr>
              <a:t>For example, </a:t>
            </a:r>
          </a:p>
          <a:p>
            <a:pPr marL="285750" indent="-285750">
              <a:buFont typeface="Arial" panose="020B0604020202020204" pitchFamily="34" charset="0"/>
              <a:buChar char="•"/>
            </a:pPr>
            <a:r>
              <a:rPr lang="en-US" sz="1800" b="0" i="0" u="none" strike="noStrike" dirty="0" err="1">
                <a:solidFill>
                  <a:srgbClr val="000000"/>
                </a:solidFill>
                <a:effectLst/>
                <a:latin typeface="Calibri" panose="020F0502020204030204" pitchFamily="34" charset="0"/>
              </a:rPr>
              <a:t>Channelrhodopsin</a:t>
            </a:r>
            <a:r>
              <a:rPr lang="en-US" sz="1800" b="0" i="0" u="none" strike="noStrike" dirty="0">
                <a:solidFill>
                  <a:srgbClr val="000000"/>
                </a:solidFill>
                <a:effectLst/>
                <a:latin typeface="Calibri" panose="020F0502020204030204" pitchFamily="34" charset="0"/>
              </a:rPr>
              <a:t> – shown on the left of this figure. Is an ion channel which, when exposed to blue light, changes its structure and allows positive ions to flow into neurons, increasing their membrane potential and spiking activity. </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In contrast, the proteins shown on the left [</a:t>
            </a:r>
            <a:r>
              <a:rPr lang="en-US" sz="2800" b="0" i="0" u="none" strike="noStrike" dirty="0" err="1">
                <a:solidFill>
                  <a:srgbClr val="000000"/>
                </a:solidFill>
                <a:effectLst/>
                <a:latin typeface="Calibri" panose="020F0502020204030204" pitchFamily="34" charset="0"/>
              </a:rPr>
              <a:t>Halorhodopsin</a:t>
            </a:r>
            <a:r>
              <a:rPr lang="en-US" sz="2800" b="0" i="0" u="none" strike="noStrike" dirty="0">
                <a:solidFill>
                  <a:srgbClr val="000000"/>
                </a:solidFill>
                <a:effectLst/>
                <a:latin typeface="Calibri" panose="020F0502020204030204" pitchFamily="34" charset="0"/>
              </a:rPr>
              <a:t> and </a:t>
            </a:r>
            <a:r>
              <a:rPr lang="en-US" sz="1800" b="0" i="0" u="none" strike="noStrike" dirty="0">
                <a:solidFill>
                  <a:srgbClr val="000000"/>
                </a:solidFill>
                <a:effectLst/>
                <a:latin typeface="Calibri" panose="020F0502020204030204" pitchFamily="34" charset="0"/>
              </a:rPr>
              <a:t>Archaerhodopsin</a:t>
            </a:r>
            <a:r>
              <a:rPr lang="en-US" sz="2800" b="0" i="0" u="none" strike="noStrike" dirty="0">
                <a:solidFill>
                  <a:srgbClr val="000000"/>
                </a:solidFill>
                <a:effectLst/>
                <a:latin typeface="Calibri" panose="020F0502020204030204" pitchFamily="34" charset="0"/>
              </a:rPr>
              <a:t>]</a:t>
            </a:r>
            <a:r>
              <a:rPr lang="en-US" sz="1800" b="0" i="0" u="none" strike="noStrike" dirty="0">
                <a:solidFill>
                  <a:srgbClr val="000000"/>
                </a:solidFill>
                <a:effectLst/>
                <a:latin typeface="Calibri" panose="020F0502020204030204" pitchFamily="34" charset="0"/>
              </a:rPr>
              <a:t> respond to yellow light by either moving chloride ions into the neuron or moving hydrogen ions out, both of which will decrease the neurons membrane potential and spiking activity. </a:t>
            </a:r>
          </a:p>
          <a:p>
            <a:pPr marL="285750" indent="-285750">
              <a:buFont typeface="Arial" panose="020B0604020202020204" pitchFamily="34" charset="0"/>
              <a:buChar char="•"/>
            </a:pPr>
            <a:endParaRPr lang="en-US" sz="1800" b="0" i="0" u="none" strike="noStrike" dirty="0">
              <a:solidFill>
                <a:srgbClr val="000000"/>
              </a:solidFill>
              <a:effectLst/>
              <a:latin typeface="Calibri" panose="020F0502020204030204" pitchFamily="34" charset="0"/>
            </a:endParaRPr>
          </a:p>
          <a:p>
            <a:pPr marL="0" indent="0">
              <a:buFont typeface="Arial" panose="020B0604020202020204" pitchFamily="34" charset="0"/>
              <a:buNone/>
            </a:pPr>
            <a:r>
              <a:rPr lang="en-US" sz="1800" b="0" i="0" u="none" strike="noStrike" dirty="0">
                <a:solidFill>
                  <a:srgbClr val="000000"/>
                </a:solidFill>
                <a:effectLst/>
                <a:latin typeface="Calibri" panose="020F0502020204030204" pitchFamily="34" charset="0"/>
              </a:rPr>
              <a:t>So, by expressing these channels in neurons and then triggering them with light we can study neurons roles by reversibly activating or silencing them. </a:t>
            </a:r>
          </a:p>
          <a:p>
            <a:pPr marL="0" indent="0">
              <a:buFont typeface="Arial" panose="020B0604020202020204" pitchFamily="34" charset="0"/>
              <a:buNone/>
            </a:pPr>
            <a:endParaRPr lang="en-US" sz="1800" b="0" i="0" u="none" strike="noStrike" dirty="0">
              <a:solidFill>
                <a:srgbClr val="000000"/>
              </a:solidFill>
              <a:effectLst/>
              <a:latin typeface="Calibri" panose="020F0502020204030204" pitchFamily="34" charset="0"/>
            </a:endParaRPr>
          </a:p>
          <a:p>
            <a:pPr marL="0" indent="0">
              <a:buFont typeface="Arial" panose="020B0604020202020204" pitchFamily="34" charset="0"/>
              <a:buNone/>
            </a:pPr>
            <a:r>
              <a:rPr lang="en-US" sz="1800" b="0" i="0" u="none" strike="noStrike" dirty="0">
                <a:solidFill>
                  <a:srgbClr val="000000"/>
                </a:solidFill>
                <a:effectLst/>
                <a:latin typeface="Calibri" panose="020F0502020204030204" pitchFamily="34" charset="0"/>
              </a:rPr>
              <a:t>Linker: </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While, this may seem a bit detached from machine learning, we can actually use the same types of manipulations to interrogate artificial neural networks.  </a:t>
            </a:r>
          </a:p>
          <a:p>
            <a:pPr marL="285750" indent="-285750">
              <a:buFont typeface="Arial" panose="020B0604020202020204" pitchFamily="34" charset="0"/>
              <a:buChar char="•"/>
            </a:pPr>
            <a:endParaRPr lang="en-US" sz="1800" b="0" i="0" u="none" strike="noStrike" dirty="0">
              <a:solidFill>
                <a:srgbClr val="000000"/>
              </a:solidFill>
              <a:effectLst/>
              <a:latin typeface="Calibri" panose="020F0502020204030204" pitchFamily="34" charset="0"/>
            </a:endParaRPr>
          </a:p>
          <a:p>
            <a:pPr marL="0" indent="0">
              <a:buFont typeface="Arial" panose="020B0604020202020204" pitchFamily="34" charset="0"/>
              <a:buNone/>
            </a:pPr>
            <a:r>
              <a:rPr lang="en-US" sz="1800" b="0" i="0" u="none" strike="noStrike" dirty="0">
                <a:solidFill>
                  <a:srgbClr val="000000"/>
                </a:solidFill>
                <a:effectLst/>
                <a:latin typeface="Calibri" panose="020F0502020204030204" pitchFamily="34" charset="0"/>
              </a:rPr>
              <a:t>Paper: </a:t>
            </a:r>
          </a:p>
          <a:p>
            <a:pPr algn="l">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 </a:t>
            </a:r>
            <a:r>
              <a:rPr lang="en-GB" sz="2800" b="0" i="0" dirty="0">
                <a:solidFill>
                  <a:srgbClr val="222222"/>
                </a:solidFill>
                <a:effectLst/>
                <a:latin typeface="-apple-system"/>
              </a:rPr>
              <a:t>https://doi.org/10.1038/nmeth.f.323</a:t>
            </a:r>
          </a:p>
          <a:p>
            <a:br>
              <a:rPr lang="en-GB" sz="2800" b="0" i="0" dirty="0">
                <a:solidFill>
                  <a:srgbClr val="222222"/>
                </a:solidFill>
                <a:effectLst/>
                <a:latin typeface="-apple-system"/>
              </a:rPr>
            </a:br>
            <a:r>
              <a:rPr lang="en-US" sz="1800" b="0" i="0" u="none" strike="noStrike" dirty="0">
                <a:solidFill>
                  <a:srgbClr val="000000"/>
                </a:solidFill>
                <a:effectLst/>
                <a:latin typeface="Calibri" panose="020F0502020204030204" pitchFamily="34" charset="0"/>
              </a:rPr>
              <a:t> </a:t>
            </a:r>
            <a:endParaRPr lang="en-US" sz="1800" b="0" i="0" u="none" strike="noStrike" dirty="0">
              <a:solidFill>
                <a:srgbClr val="000000"/>
              </a:solidFill>
              <a:effectLst/>
              <a:latin typeface="Calibri" panose="020F0502020204030204" pitchFamily="34" charset="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r>
              <a:rPr lang="en-US" dirty="0">
                <a:cs typeface="Calibri"/>
              </a:rPr>
              <a:t>  </a:t>
            </a:r>
            <a:r>
              <a:rPr lang="en-GB" b="0" i="0" dirty="0">
                <a:solidFill>
                  <a:srgbClr val="000000"/>
                </a:solidFill>
                <a:effectLst/>
                <a:latin typeface="Times New Roman" panose="02020603050405020304" pitchFamily="18" charset="0"/>
              </a:rPr>
              <a:t> </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DEC507D-9562-4950-9432-E33D0D0C9834}" type="slidenum">
              <a:t>4</a:t>
            </a:fld>
            <a:endParaRPr lang="en-US"/>
          </a:p>
        </p:txBody>
      </p:sp>
    </p:spTree>
    <p:extLst>
      <p:ext uri="{BB962C8B-B14F-4D97-AF65-F5344CB8AC3E}">
        <p14:creationId xmlns:p14="http://schemas.microsoft.com/office/powerpoint/2010/main" val="4010650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example, in this paper the authors studied an ANN by lesioning it extensively. </a:t>
            </a:r>
          </a:p>
          <a:p>
            <a:endParaRPr lang="en-US" dirty="0">
              <a:cs typeface="Calibri"/>
            </a:endParaRPr>
          </a:p>
          <a:p>
            <a:r>
              <a:rPr lang="en-US" dirty="0">
                <a:cs typeface="Calibri"/>
              </a:rPr>
              <a:t>To create their ANN, they used an evolutionary algorithm called (NEAT) to evolve a neural network which could play the arcade game Space Invaders. </a:t>
            </a:r>
          </a:p>
          <a:p>
            <a:endParaRPr lang="en-US" dirty="0">
              <a:cs typeface="Calibri"/>
            </a:endParaRPr>
          </a:p>
          <a:p>
            <a:r>
              <a:rPr lang="en-US" dirty="0">
                <a:cs typeface="Calibri"/>
              </a:rPr>
              <a:t>Their evolved network is shown here: </a:t>
            </a:r>
          </a:p>
          <a:p>
            <a:pPr marL="171450" indent="-171450">
              <a:buFont typeface="Arial" panose="020B0604020202020204" pitchFamily="34" charset="0"/>
              <a:buChar char="•"/>
            </a:pPr>
            <a:r>
              <a:rPr lang="en-US" dirty="0">
                <a:cs typeface="Calibri"/>
              </a:rPr>
              <a:t>On the left are the networks 12 input nodes – which receive a compressed version of the video game. </a:t>
            </a:r>
          </a:p>
          <a:p>
            <a:pPr marL="171450" indent="-171450">
              <a:buFont typeface="Arial" panose="020B0604020202020204" pitchFamily="34" charset="0"/>
              <a:buChar char="•"/>
            </a:pPr>
            <a:r>
              <a:rPr lang="en-US" dirty="0">
                <a:cs typeface="Calibri"/>
              </a:rPr>
              <a:t>On the right are the networks 6 output nodes – which encode actions like move left, move right, and fire.</a:t>
            </a:r>
          </a:p>
          <a:p>
            <a:pPr marL="171450" indent="-171450">
              <a:buFont typeface="Arial" panose="020B0604020202020204" pitchFamily="34" charset="0"/>
              <a:buChar char="•"/>
            </a:pPr>
            <a:r>
              <a:rPr lang="en-US" dirty="0">
                <a:cs typeface="Calibri"/>
              </a:rPr>
              <a:t>And then in between is a single hidden node and many connections whose weights are color-coded. </a:t>
            </a:r>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r>
              <a:rPr lang="en-US" dirty="0">
                <a:cs typeface="Calibri"/>
              </a:rPr>
              <a:t>Linker: </a:t>
            </a:r>
          </a:p>
          <a:p>
            <a:pPr marL="171450" indent="-171450">
              <a:buFont typeface="Arial" panose="020B0604020202020204" pitchFamily="34" charset="0"/>
              <a:buChar char="•"/>
            </a:pPr>
            <a:r>
              <a:rPr lang="en-US" dirty="0">
                <a:cs typeface="Calibri"/>
              </a:rPr>
              <a:t>To manipulate their network they then silenced each node one-by-one and checked how well the network performed with each node silenced individually. </a:t>
            </a:r>
          </a:p>
          <a:p>
            <a:endParaRPr lang="en-US" dirty="0">
              <a:cs typeface="Calibri"/>
            </a:endParaRPr>
          </a:p>
          <a:p>
            <a:r>
              <a:rPr lang="en-US" dirty="0">
                <a:cs typeface="Calibri"/>
              </a:rPr>
              <a:t>Paper: </a:t>
            </a:r>
            <a:endParaRPr lang="en-US" dirty="0"/>
          </a:p>
          <a:p>
            <a:pPr marL="171450" indent="-171450">
              <a:buFont typeface="Arial" panose="020B0604020202020204" pitchFamily="34" charset="0"/>
              <a:buChar char="•"/>
            </a:pPr>
            <a:r>
              <a:rPr lang="en-US" dirty="0">
                <a:cs typeface="Calibri"/>
              </a:rPr>
              <a:t>https://doi.org/10.1371/journal.pcbi.1010250</a:t>
            </a:r>
          </a:p>
          <a:p>
            <a:pPr marL="171450" indent="-171450">
              <a:buFont typeface="Arial" panose="020B0604020202020204" pitchFamily="34" charset="0"/>
              <a:buChar char="•"/>
            </a:pPr>
            <a:endParaRPr lang="en-US" dirty="0">
              <a:cs typeface="Calibri"/>
            </a:endParaRPr>
          </a:p>
          <a:p>
            <a:pPr marL="0" indent="0">
              <a:buFont typeface="Arial" panose="020B0604020202020204" pitchFamily="34" charset="0"/>
              <a:buNone/>
            </a:pPr>
            <a:endParaRPr lang="en-US" dirty="0">
              <a:cs typeface="Calibri"/>
            </a:endParaRPr>
          </a:p>
          <a:p>
            <a:pPr marL="171450" indent="-171450">
              <a:buFont typeface="Arial" panose="020B0604020202020204" pitchFamily="34" charset="0"/>
              <a:buChar char="•"/>
            </a:pPr>
            <a:endParaRPr lang="en-US" dirty="0">
              <a:cs typeface="Calibri"/>
            </a:endParaRPr>
          </a:p>
          <a:p>
            <a:pPr marL="0" indent="0">
              <a:buFont typeface="Arial" panose="020B0604020202020204" pitchFamily="34" charset="0"/>
              <a:buNone/>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DEC507D-9562-4950-9432-E33D0D0C9834}" type="slidenum">
              <a:t>5</a:t>
            </a:fld>
            <a:endParaRPr lang="en-US"/>
          </a:p>
        </p:txBody>
      </p:sp>
    </p:spTree>
    <p:extLst>
      <p:ext uri="{BB962C8B-B14F-4D97-AF65-F5344CB8AC3E}">
        <p14:creationId xmlns:p14="http://schemas.microsoft.com/office/powerpoint/2010/main" val="2259932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cs typeface="Calibri"/>
              </a:rPr>
              <a:t>This figure shows their results: </a:t>
            </a:r>
          </a:p>
          <a:p>
            <a:pPr marL="171450" indent="-171450">
              <a:buFont typeface="Arial" panose="020B0604020202020204" pitchFamily="34" charset="0"/>
              <a:buChar char="•"/>
            </a:pPr>
            <a:r>
              <a:rPr lang="en-US" dirty="0">
                <a:cs typeface="Calibri"/>
              </a:rPr>
              <a:t>The y-axis shows the networks score – with higher being better. For comparison, the blue stripe shows the networks normal performance, and the red stripe shows it’s performance if you shuffle its weights. </a:t>
            </a:r>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r>
              <a:rPr lang="en-US" dirty="0">
                <a:cs typeface="Calibri"/>
              </a:rPr>
              <a:t>On the left of the figure, each point on the x-axis corresponds to silencing a single node, and you can see that ablating different nodes leads to different scores – which implies that some nodes are more important for the task than others. And interestingly you can also see that ablating two of the nodes, increases the networks score; suggesting they hinder the network. </a:t>
            </a:r>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r>
              <a:rPr lang="en-US" dirty="0">
                <a:cs typeface="Calibri"/>
              </a:rPr>
              <a:t>On the right of the figure, the authors also silence every weight in turn and study the effect on performance, and interestingly their results suggest that many weights could be removed without much effect. </a:t>
            </a:r>
          </a:p>
          <a:p>
            <a:pPr marL="0" indent="0">
              <a:buFont typeface="Arial" panose="020B0604020202020204" pitchFamily="34" charset="0"/>
              <a:buNone/>
            </a:pPr>
            <a:endParaRPr lang="en-US" dirty="0">
              <a:cs typeface="Calibri"/>
            </a:endParaRPr>
          </a:p>
          <a:p>
            <a:r>
              <a:rPr lang="en-US" dirty="0">
                <a:cs typeface="Calibri"/>
              </a:rPr>
              <a:t>However, the results from single-element manipulations like these could be misleading. For example, imagine if two units in this network perform the same function in parallel. Then silencing either one alone, may not result in a change to the networks score and we could wrongly conclude that neither of these units are important. </a:t>
            </a:r>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r>
              <a:rPr lang="en-US" dirty="0">
                <a:cs typeface="Calibri"/>
              </a:rPr>
              <a:t>Taking this further, because of the complex interactions between elements in a network (either artificial or biological), there are likely many variants of this problem. </a:t>
            </a:r>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r>
              <a:rPr lang="en-US" dirty="0">
                <a:cs typeface="Calibri"/>
              </a:rPr>
              <a:t>Linker: </a:t>
            </a:r>
          </a:p>
          <a:p>
            <a:pPr marL="171450" indent="-171450">
              <a:buFont typeface="Arial" panose="020B0604020202020204" pitchFamily="34" charset="0"/>
              <a:buChar char="•"/>
            </a:pPr>
            <a:r>
              <a:rPr lang="en-US" dirty="0">
                <a:cs typeface="Calibri"/>
              </a:rPr>
              <a:t>To overcome this issue, the authors compare their results to a multi-element approach. </a:t>
            </a:r>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r>
              <a:rPr lang="en-US" dirty="0">
                <a:cs typeface="Calibri"/>
              </a:rPr>
              <a:t>Paper: </a:t>
            </a:r>
          </a:p>
          <a:p>
            <a:pPr marL="171450" indent="-171450">
              <a:buFont typeface="Arial" panose="020B0604020202020204" pitchFamily="34" charset="0"/>
              <a:buChar char="•"/>
            </a:pPr>
            <a:r>
              <a:rPr lang="en-US" dirty="0">
                <a:cs typeface="Calibri"/>
              </a:rPr>
              <a:t>https://doi.org/10.1371/journal.pcbi.1010250</a:t>
            </a:r>
          </a:p>
          <a:p>
            <a:pPr marL="171450" indent="-171450">
              <a:buFont typeface="Arial" panose="020B0604020202020204" pitchFamily="34" charset="0"/>
              <a:buChar char="•"/>
            </a:pPr>
            <a:endParaRPr lang="en-US" dirty="0">
              <a:cs typeface="Calibri"/>
            </a:endParaRPr>
          </a:p>
          <a:p>
            <a:pPr marL="0" indent="0">
              <a:buFont typeface="Arial" panose="020B0604020202020204" pitchFamily="34" charset="0"/>
              <a:buNone/>
            </a:pPr>
            <a:endParaRPr lang="en-US" dirty="0">
              <a:cs typeface="Calibri"/>
            </a:endParaRPr>
          </a:p>
          <a:p>
            <a:pPr marL="171450" indent="-171450">
              <a:buFont typeface="Arial" panose="020B0604020202020204" pitchFamily="34" charset="0"/>
              <a:buChar char="•"/>
            </a:pPr>
            <a:endParaRPr lang="en-US" dirty="0">
              <a:cs typeface="Calibri"/>
            </a:endParaRPr>
          </a:p>
          <a:p>
            <a:pPr marL="0" indent="0">
              <a:buFont typeface="Arial" panose="020B0604020202020204" pitchFamily="34" charset="0"/>
              <a:buNone/>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DEC507D-9562-4950-9432-E33D0D0C9834}" type="slidenum">
              <a:t>6</a:t>
            </a:fld>
            <a:endParaRPr lang="en-US"/>
          </a:p>
        </p:txBody>
      </p:sp>
    </p:spTree>
    <p:extLst>
      <p:ext uri="{BB962C8B-B14F-4D97-AF65-F5344CB8AC3E}">
        <p14:creationId xmlns:p14="http://schemas.microsoft.com/office/powerpoint/2010/main" val="1439209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cs typeface="Calibri"/>
              </a:rPr>
              <a:t>In this multi-element approach, you:</a:t>
            </a:r>
          </a:p>
          <a:p>
            <a:pPr marL="171450" indent="-171450">
              <a:buFont typeface="Arial" panose="020B0604020202020204" pitchFamily="34" charset="0"/>
              <a:buChar char="•"/>
            </a:pPr>
            <a:r>
              <a:rPr lang="en-US" dirty="0">
                <a:cs typeface="Calibri"/>
              </a:rPr>
              <a:t>Sample combinations of lesions. </a:t>
            </a:r>
          </a:p>
          <a:p>
            <a:pPr marL="171450" indent="-171450">
              <a:buFont typeface="Arial" panose="020B0604020202020204" pitchFamily="34" charset="0"/>
              <a:buChar char="•"/>
            </a:pPr>
            <a:r>
              <a:rPr lang="en-US" dirty="0">
                <a:cs typeface="Calibri"/>
              </a:rPr>
              <a:t>For example, you silence node 1 and check the networks score, then silence node 1 and 2 together, 1, 2, 3 together etc. </a:t>
            </a:r>
          </a:p>
          <a:p>
            <a:pPr marL="171450" indent="-171450">
              <a:buFont typeface="Arial" panose="020B0604020202020204" pitchFamily="34" charset="0"/>
              <a:buChar char="•"/>
            </a:pPr>
            <a:r>
              <a:rPr lang="en-US" dirty="0">
                <a:cs typeface="Calibri"/>
              </a:rPr>
              <a:t>And then you calculate each nodes importance by comparing the networks score with and without the node in different combinations. </a:t>
            </a:r>
          </a:p>
          <a:p>
            <a:pPr marL="171450" indent="-171450">
              <a:buFont typeface="Arial" panose="020B0604020202020204" pitchFamily="34" charset="0"/>
              <a:buChar char="•"/>
            </a:pPr>
            <a:endParaRPr lang="en-US" dirty="0">
              <a:cs typeface="Calibri"/>
            </a:endParaRPr>
          </a:p>
          <a:p>
            <a:r>
              <a:rPr lang="en-US" dirty="0">
                <a:cs typeface="Calibri"/>
              </a:rPr>
              <a:t>The results are shown as before in panel </a:t>
            </a:r>
            <a:r>
              <a:rPr lang="en-US">
                <a:cs typeface="Calibri"/>
              </a:rPr>
              <a:t>B. And in panel </a:t>
            </a:r>
            <a:r>
              <a:rPr lang="en-US" dirty="0">
                <a:cs typeface="Calibri"/>
              </a:rPr>
              <a:t>C on the right you can see that the single and multi-node ablations </a:t>
            </a:r>
            <a:r>
              <a:rPr lang="en-US">
                <a:cs typeface="Calibri"/>
              </a:rPr>
              <a:t>assigns different </a:t>
            </a:r>
            <a:r>
              <a:rPr lang="en-US" dirty="0">
                <a:cs typeface="Calibri"/>
              </a:rPr>
              <a:t>importance to different nodes.</a:t>
            </a:r>
            <a:r>
              <a:rPr lang="en-US">
                <a:cs typeface="Calibri"/>
              </a:rPr>
              <a:t> </a:t>
            </a:r>
          </a:p>
          <a:p>
            <a:pPr marL="0" indent="0">
              <a:buFont typeface="Arial" panose="020B0604020202020204" pitchFamily="34" charset="0"/>
              <a:buNone/>
            </a:pPr>
            <a:endParaRPr lang="en-US" dirty="0">
              <a:cs typeface="Calibri"/>
            </a:endParaRPr>
          </a:p>
          <a:p>
            <a:r>
              <a:rPr lang="en-US" dirty="0">
                <a:cs typeface="Calibri"/>
              </a:rPr>
              <a:t>This and other results lead the authors to conclude that even small ANNs can be challenging to interpret</a:t>
            </a:r>
            <a:r>
              <a:rPr lang="en-US">
                <a:cs typeface="Calibri"/>
              </a:rPr>
              <a:t>. </a:t>
            </a:r>
          </a:p>
          <a:p>
            <a:pPr>
              <a:buFont typeface="Arial" panose="020B0604020202020204" pitchFamily="34" charset="0"/>
            </a:pPr>
            <a:endParaRPr lang="en-US" dirty="0">
              <a:cs typeface="Calibri"/>
            </a:endParaRPr>
          </a:p>
          <a:p>
            <a:pPr>
              <a:buFont typeface="Arial" panose="020B0604020202020204" pitchFamily="34" charset="0"/>
            </a:pPr>
            <a:r>
              <a:rPr lang="en-US" dirty="0">
                <a:cs typeface="Calibri"/>
              </a:rPr>
              <a:t>And so we should perhaps</a:t>
            </a:r>
            <a:r>
              <a:rPr lang="en-US">
                <a:cs typeface="Calibri"/>
              </a:rPr>
              <a:t> </a:t>
            </a:r>
            <a:r>
              <a:rPr lang="en-US" dirty="0">
                <a:cs typeface="Calibri"/>
              </a:rPr>
              <a:t>be cautious when interpreting manipulation results from larger and more complex systems. </a:t>
            </a:r>
            <a:endParaRPr lang="en-US">
              <a:cs typeface="Calibri"/>
            </a:endParaRPr>
          </a:p>
          <a:p>
            <a:pPr>
              <a:buFont typeface="Arial" panose="020B0604020202020204" pitchFamily="34" charset="0"/>
            </a:pPr>
            <a:endParaRPr lang="en-US" dirty="0">
              <a:cs typeface="Calibri"/>
            </a:endParaRPr>
          </a:p>
          <a:p>
            <a:pPr>
              <a:buFont typeface="Arial" panose="020B0604020202020204" pitchFamily="34" charset="0"/>
            </a:pPr>
            <a:r>
              <a:rPr lang="en-US">
                <a:cs typeface="Calibri"/>
              </a:rPr>
              <a:t>If</a:t>
            </a:r>
            <a:r>
              <a:rPr lang="en-US" dirty="0">
                <a:cs typeface="Calibri"/>
              </a:rPr>
              <a:t> you’d like to learn more about this approach and these results, I would highly recommend the paper.</a:t>
            </a:r>
            <a:endParaRPr lang="en-US">
              <a:cs typeface="Calibri"/>
            </a:endParaRPr>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r>
              <a:rPr lang="en-US" dirty="0">
                <a:cs typeface="Calibri"/>
              </a:rPr>
              <a:t>Linker: </a:t>
            </a:r>
          </a:p>
          <a:p>
            <a:pPr marL="171450" indent="-171450">
              <a:buFont typeface="Arial" panose="020B0604020202020204" pitchFamily="34" charset="0"/>
              <a:buChar char="•"/>
            </a:pPr>
            <a:r>
              <a:rPr lang="en-US" dirty="0">
                <a:cs typeface="Calibri"/>
              </a:rPr>
              <a:t>Okay, hopefully that’s given you an overview of how we can manipulate neural activity. </a:t>
            </a:r>
          </a:p>
          <a:p>
            <a:pPr marL="171450" indent="-171450">
              <a:buFont typeface="Arial" panose="020B0604020202020204" pitchFamily="34" charset="0"/>
              <a:buChar char="•"/>
            </a:pPr>
            <a:r>
              <a:rPr lang="en-US" dirty="0">
                <a:cs typeface="Calibri"/>
              </a:rPr>
              <a:t>In the next video I’m going to outline this week’s exercise, which will challenge you to observe and manipulate an ANN yourself. </a:t>
            </a:r>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r>
              <a:rPr lang="en-US" dirty="0">
                <a:cs typeface="Calibri"/>
              </a:rPr>
              <a:t>Paper: </a:t>
            </a:r>
          </a:p>
          <a:p>
            <a:pPr marL="171450" indent="-171450">
              <a:buFont typeface="Arial" panose="020B0604020202020204" pitchFamily="34" charset="0"/>
              <a:buChar char="•"/>
            </a:pPr>
            <a:r>
              <a:rPr lang="en-US" dirty="0">
                <a:cs typeface="Calibri"/>
              </a:rPr>
              <a:t>https://doi.org/10.1371/journal.pcbi.1010250</a:t>
            </a:r>
          </a:p>
          <a:p>
            <a:pPr marL="171450" indent="-171450">
              <a:buFont typeface="Arial" panose="020B0604020202020204" pitchFamily="34" charset="0"/>
              <a:buChar char="•"/>
            </a:pPr>
            <a:endParaRPr lang="en-US" dirty="0">
              <a:cs typeface="Calibri"/>
            </a:endParaRPr>
          </a:p>
          <a:p>
            <a:pPr marL="0" indent="0">
              <a:buFont typeface="Arial" panose="020B0604020202020204" pitchFamily="34" charset="0"/>
              <a:buNone/>
            </a:pPr>
            <a:endParaRPr lang="en-US" dirty="0">
              <a:cs typeface="Calibri"/>
            </a:endParaRPr>
          </a:p>
          <a:p>
            <a:pPr marL="171450" indent="-171450">
              <a:buFont typeface="Arial" panose="020B0604020202020204" pitchFamily="34" charset="0"/>
              <a:buChar char="•"/>
            </a:pPr>
            <a:endParaRPr lang="en-US" dirty="0">
              <a:cs typeface="Calibri"/>
            </a:endParaRPr>
          </a:p>
          <a:p>
            <a:pPr marL="0" indent="0">
              <a:buFont typeface="Arial" panose="020B0604020202020204" pitchFamily="34" charset="0"/>
              <a:buNone/>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DEC507D-9562-4950-9432-E33D0D0C9834}" type="slidenum">
              <a:t>7</a:t>
            </a:fld>
            <a:endParaRPr lang="en-US"/>
          </a:p>
        </p:txBody>
      </p:sp>
    </p:spTree>
    <p:extLst>
      <p:ext uri="{BB962C8B-B14F-4D97-AF65-F5344CB8AC3E}">
        <p14:creationId xmlns:p14="http://schemas.microsoft.com/office/powerpoint/2010/main" val="8586508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005301"/>
          </a:xfrm>
        </p:spPr>
        <p:txBody>
          <a:bodyPr anchor="b"/>
          <a:lstStyle>
            <a:lvl1pPr algn="ctr">
              <a:defRPr sz="6000"/>
            </a:lvl1pPr>
          </a:lstStyle>
          <a:p>
            <a:r>
              <a:rPr lang="en-US"/>
              <a:t>Click to edit Master title style</a:t>
            </a:r>
            <a:endParaRPr lang="en-US" dirty="0"/>
          </a:p>
        </p:txBody>
      </p:sp>
      <p:pic>
        <p:nvPicPr>
          <p:cNvPr id="7" name="Camera 6">
            <a:extLst>
              <a:ext uri="{FF2B5EF4-FFF2-40B4-BE49-F238E27FC236}">
                <a16:creationId xmlns:a16="http://schemas.microsoft.com/office/drawing/2014/main" id="{C9ED94B3-2517-51CB-4602-06FFF0E046F2}"/>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4506191" y="3509963"/>
            <a:ext cx="3179618" cy="3179618"/>
          </a:xfrm>
          <a:prstGeom prst="ellipse">
            <a:avLst/>
          </a:prstGeom>
        </p:spPr>
      </p:pic>
      <p:sp>
        <p:nvSpPr>
          <p:cNvPr id="3" name="TextBox 2">
            <a:extLst>
              <a:ext uri="{FF2B5EF4-FFF2-40B4-BE49-F238E27FC236}">
                <a16:creationId xmlns:a16="http://schemas.microsoft.com/office/drawing/2014/main" id="{A3397762-0363-4F3B-7E69-FB5993F876BE}"/>
              </a:ext>
            </a:extLst>
          </p:cNvPr>
          <p:cNvSpPr txBox="1"/>
          <p:nvPr/>
        </p:nvSpPr>
        <p:spPr>
          <a:xfrm>
            <a:off x="374964" y="362054"/>
            <a:ext cx="3453446" cy="369332"/>
          </a:xfrm>
          <a:prstGeom prst="rect">
            <a:avLst/>
          </a:prstGeom>
          <a:noFill/>
        </p:spPr>
        <p:txBody>
          <a:bodyPr wrap="none" rtlCol="0">
            <a:spAutoFit/>
          </a:bodyPr>
          <a:lstStyle/>
          <a:p>
            <a:r>
              <a:rPr lang="en-GB" dirty="0"/>
              <a:t>Neuroscience for machine learners</a:t>
            </a:r>
            <a:endParaRPr lang="en-GB" dirty="0">
              <a:solidFill>
                <a:srgbClr val="073A57"/>
              </a:solidFill>
            </a:endParaRPr>
          </a:p>
        </p:txBody>
      </p:sp>
      <p:pic>
        <p:nvPicPr>
          <p:cNvPr id="11" name="Picture 10" descr="A close-up of a logo&#10;&#10;Description automatically generated">
            <a:extLst>
              <a:ext uri="{FF2B5EF4-FFF2-40B4-BE49-F238E27FC236}">
                <a16:creationId xmlns:a16="http://schemas.microsoft.com/office/drawing/2014/main" id="{12773C42-E436-6661-8CBB-7AD5886C1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 y="5194896"/>
            <a:ext cx="2542903" cy="1663104"/>
          </a:xfrm>
          <a:prstGeom prst="rect">
            <a:avLst/>
          </a:prstGeom>
        </p:spPr>
      </p:pic>
      <p:pic>
        <p:nvPicPr>
          <p:cNvPr id="13" name="Picture 12" descr="A letter n with a machine&#10;&#10;Description automatically generated with medium confidence">
            <a:extLst>
              <a:ext uri="{FF2B5EF4-FFF2-40B4-BE49-F238E27FC236}">
                <a16:creationId xmlns:a16="http://schemas.microsoft.com/office/drawing/2014/main" id="{83ACD6DF-79C2-F4E9-F90C-C320E276E2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9563" y="5475870"/>
            <a:ext cx="2107473" cy="1101155"/>
          </a:xfrm>
          <a:prstGeom prst="rect">
            <a:avLst/>
          </a:prstGeom>
        </p:spPr>
      </p:pic>
      <p:sp>
        <p:nvSpPr>
          <p:cNvPr id="14" name="TextBox 13">
            <a:extLst>
              <a:ext uri="{FF2B5EF4-FFF2-40B4-BE49-F238E27FC236}">
                <a16:creationId xmlns:a16="http://schemas.microsoft.com/office/drawing/2014/main" id="{73918124-BC77-4AFA-04F8-A50C426EDA63}"/>
              </a:ext>
            </a:extLst>
          </p:cNvPr>
          <p:cNvSpPr txBox="1"/>
          <p:nvPr/>
        </p:nvSpPr>
        <p:spPr>
          <a:xfrm>
            <a:off x="9335441" y="6488668"/>
            <a:ext cx="2855718" cy="369332"/>
          </a:xfrm>
          <a:prstGeom prst="rect">
            <a:avLst/>
          </a:prstGeom>
          <a:noFill/>
        </p:spPr>
        <p:txBody>
          <a:bodyPr wrap="none" rtlCol="0">
            <a:spAutoFit/>
          </a:bodyPr>
          <a:lstStyle/>
          <a:p>
            <a:r>
              <a:rPr lang="en-GB" dirty="0"/>
              <a:t>https://neural-reckoning.org</a:t>
            </a:r>
          </a:p>
        </p:txBody>
      </p:sp>
      <p:sp>
        <p:nvSpPr>
          <p:cNvPr id="18" name="TextBox 17">
            <a:extLst>
              <a:ext uri="{FF2B5EF4-FFF2-40B4-BE49-F238E27FC236}">
                <a16:creationId xmlns:a16="http://schemas.microsoft.com/office/drawing/2014/main" id="{ECA3B2A4-E7E4-A69E-1159-1C44327017D8}"/>
              </a:ext>
            </a:extLst>
          </p:cNvPr>
          <p:cNvSpPr txBox="1"/>
          <p:nvPr/>
        </p:nvSpPr>
        <p:spPr>
          <a:xfrm>
            <a:off x="8665404" y="362054"/>
            <a:ext cx="3151632" cy="369332"/>
          </a:xfrm>
          <a:prstGeom prst="rect">
            <a:avLst/>
          </a:prstGeom>
          <a:noFill/>
        </p:spPr>
        <p:txBody>
          <a:bodyPr wrap="none" rtlCol="0">
            <a:spAutoFit/>
          </a:bodyPr>
          <a:lstStyle/>
          <a:p>
            <a:r>
              <a:rPr lang="en-GB" dirty="0"/>
              <a:t>Dan Goodman </a:t>
            </a:r>
            <a:r>
              <a:rPr lang="en-GB" dirty="0">
                <a:solidFill>
                  <a:schemeClr val="bg1">
                    <a:lumMod val="75000"/>
                  </a:schemeClr>
                </a:solidFill>
              </a:rPr>
              <a:t>&amp;</a:t>
            </a:r>
            <a:r>
              <a:rPr lang="en-GB" dirty="0"/>
              <a:t> Marcus Ghosh</a:t>
            </a:r>
            <a:endParaRPr lang="en-GB" dirty="0">
              <a:solidFill>
                <a:srgbClr val="073A57"/>
              </a:solidFill>
            </a:endParaRPr>
          </a:p>
        </p:txBody>
      </p:sp>
      <p:pic>
        <p:nvPicPr>
          <p:cNvPr id="4" name="Picture 3" descr="A blue circle with lines and text&#10;&#10;Description automatically generated with medium confidence">
            <a:extLst>
              <a:ext uri="{FF2B5EF4-FFF2-40B4-BE49-F238E27FC236}">
                <a16:creationId xmlns:a16="http://schemas.microsoft.com/office/drawing/2014/main" id="{33629B1C-61ED-2920-2F0D-464A072442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2643" y="124131"/>
            <a:ext cx="1446714" cy="998232"/>
          </a:xfrm>
          <a:prstGeom prst="rect">
            <a:avLst/>
          </a:prstGeom>
        </p:spPr>
      </p:pic>
    </p:spTree>
    <p:extLst>
      <p:ext uri="{BB962C8B-B14F-4D97-AF65-F5344CB8AC3E}">
        <p14:creationId xmlns:p14="http://schemas.microsoft.com/office/powerpoint/2010/main" val="2093514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228B17-9E99-45ED-9028-28A80E2F7F94}" type="datetimeFigureOut">
              <a:rPr lang="en-GB" smtClean="0"/>
              <a:t>17/11/2023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1636747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228B17-9E99-45ED-9028-28A80E2F7F94}" type="datetimeFigureOut">
              <a:rPr lang="en-GB" smtClean="0"/>
              <a:t>17/11/2023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2249834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228B17-9E99-45ED-9028-28A80E2F7F94}" type="datetimeFigureOut">
              <a:rPr lang="en-GB" smtClean="0"/>
              <a:t>17/11/2023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1663740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005301"/>
          </a:xfrm>
        </p:spPr>
        <p:txBody>
          <a:bodyPr anchor="b"/>
          <a:lstStyle>
            <a:lvl1pPr algn="ctr">
              <a:defRPr sz="6000"/>
            </a:lvl1pPr>
          </a:lstStyle>
          <a:p>
            <a:r>
              <a:rPr lang="en-US"/>
              <a:t>Click to edit Master title style</a:t>
            </a:r>
            <a:endParaRPr lang="en-US" dirty="0"/>
          </a:p>
        </p:txBody>
      </p:sp>
      <p:pic>
        <p:nvPicPr>
          <p:cNvPr id="7" name="Camera 6">
            <a:extLst>
              <a:ext uri="{FF2B5EF4-FFF2-40B4-BE49-F238E27FC236}">
                <a16:creationId xmlns:a16="http://schemas.microsoft.com/office/drawing/2014/main" id="{C9ED94B3-2517-51CB-4602-06FFF0E046F2}"/>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4506191" y="3509963"/>
            <a:ext cx="3179618" cy="3179618"/>
          </a:xfrm>
          <a:prstGeom prst="ellipse">
            <a:avLst/>
          </a:prstGeom>
        </p:spPr>
      </p:pic>
      <p:sp>
        <p:nvSpPr>
          <p:cNvPr id="3" name="TextBox 2">
            <a:extLst>
              <a:ext uri="{FF2B5EF4-FFF2-40B4-BE49-F238E27FC236}">
                <a16:creationId xmlns:a16="http://schemas.microsoft.com/office/drawing/2014/main" id="{A3397762-0363-4F3B-7E69-FB5993F876BE}"/>
              </a:ext>
            </a:extLst>
          </p:cNvPr>
          <p:cNvSpPr txBox="1"/>
          <p:nvPr/>
        </p:nvSpPr>
        <p:spPr>
          <a:xfrm>
            <a:off x="374964" y="362054"/>
            <a:ext cx="3453446" cy="369332"/>
          </a:xfrm>
          <a:prstGeom prst="rect">
            <a:avLst/>
          </a:prstGeom>
          <a:noFill/>
        </p:spPr>
        <p:txBody>
          <a:bodyPr wrap="none" rtlCol="0">
            <a:spAutoFit/>
          </a:bodyPr>
          <a:lstStyle/>
          <a:p>
            <a:r>
              <a:rPr lang="en-GB" dirty="0"/>
              <a:t>Neuroscience for machine learners</a:t>
            </a:r>
            <a:endParaRPr lang="en-GB" dirty="0">
              <a:solidFill>
                <a:srgbClr val="073A57"/>
              </a:solidFill>
            </a:endParaRPr>
          </a:p>
        </p:txBody>
      </p:sp>
      <p:pic>
        <p:nvPicPr>
          <p:cNvPr id="11" name="Picture 10" descr="A close-up of a logo&#10;&#10;Description automatically generated">
            <a:extLst>
              <a:ext uri="{FF2B5EF4-FFF2-40B4-BE49-F238E27FC236}">
                <a16:creationId xmlns:a16="http://schemas.microsoft.com/office/drawing/2014/main" id="{12773C42-E436-6661-8CBB-7AD5886C1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 y="5194896"/>
            <a:ext cx="2542903" cy="1663104"/>
          </a:xfrm>
          <a:prstGeom prst="rect">
            <a:avLst/>
          </a:prstGeom>
        </p:spPr>
      </p:pic>
      <p:pic>
        <p:nvPicPr>
          <p:cNvPr id="13" name="Picture 12" descr="A letter n with a machine&#10;&#10;Description automatically generated with medium confidence">
            <a:extLst>
              <a:ext uri="{FF2B5EF4-FFF2-40B4-BE49-F238E27FC236}">
                <a16:creationId xmlns:a16="http://schemas.microsoft.com/office/drawing/2014/main" id="{83ACD6DF-79C2-F4E9-F90C-C320E276E2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9563" y="5475870"/>
            <a:ext cx="2107473" cy="1101155"/>
          </a:xfrm>
          <a:prstGeom prst="rect">
            <a:avLst/>
          </a:prstGeom>
        </p:spPr>
      </p:pic>
      <p:sp>
        <p:nvSpPr>
          <p:cNvPr id="14" name="TextBox 13">
            <a:extLst>
              <a:ext uri="{FF2B5EF4-FFF2-40B4-BE49-F238E27FC236}">
                <a16:creationId xmlns:a16="http://schemas.microsoft.com/office/drawing/2014/main" id="{73918124-BC77-4AFA-04F8-A50C426EDA63}"/>
              </a:ext>
            </a:extLst>
          </p:cNvPr>
          <p:cNvSpPr txBox="1"/>
          <p:nvPr/>
        </p:nvSpPr>
        <p:spPr>
          <a:xfrm>
            <a:off x="9335441" y="6488668"/>
            <a:ext cx="2855718" cy="369332"/>
          </a:xfrm>
          <a:prstGeom prst="rect">
            <a:avLst/>
          </a:prstGeom>
          <a:noFill/>
        </p:spPr>
        <p:txBody>
          <a:bodyPr wrap="none" rtlCol="0">
            <a:spAutoFit/>
          </a:bodyPr>
          <a:lstStyle/>
          <a:p>
            <a:r>
              <a:rPr lang="en-GB" dirty="0"/>
              <a:t>https://neural-reckoning.org</a:t>
            </a:r>
          </a:p>
        </p:txBody>
      </p:sp>
      <p:sp>
        <p:nvSpPr>
          <p:cNvPr id="18" name="TextBox 17">
            <a:extLst>
              <a:ext uri="{FF2B5EF4-FFF2-40B4-BE49-F238E27FC236}">
                <a16:creationId xmlns:a16="http://schemas.microsoft.com/office/drawing/2014/main" id="{ECA3B2A4-E7E4-A69E-1159-1C44327017D8}"/>
              </a:ext>
            </a:extLst>
          </p:cNvPr>
          <p:cNvSpPr txBox="1"/>
          <p:nvPr/>
        </p:nvSpPr>
        <p:spPr>
          <a:xfrm>
            <a:off x="8665404" y="362054"/>
            <a:ext cx="3151632" cy="369332"/>
          </a:xfrm>
          <a:prstGeom prst="rect">
            <a:avLst/>
          </a:prstGeom>
          <a:noFill/>
        </p:spPr>
        <p:txBody>
          <a:bodyPr wrap="none" rtlCol="0">
            <a:spAutoFit/>
          </a:bodyPr>
          <a:lstStyle/>
          <a:p>
            <a:r>
              <a:rPr lang="en-GB" dirty="0"/>
              <a:t>Dan Goodman </a:t>
            </a:r>
            <a:r>
              <a:rPr lang="en-GB" dirty="0">
                <a:solidFill>
                  <a:schemeClr val="bg1">
                    <a:lumMod val="75000"/>
                  </a:schemeClr>
                </a:solidFill>
              </a:rPr>
              <a:t>&amp;</a:t>
            </a:r>
            <a:r>
              <a:rPr lang="en-GB" dirty="0"/>
              <a:t> Marcus Ghosh</a:t>
            </a:r>
            <a:endParaRPr lang="en-GB" dirty="0">
              <a:solidFill>
                <a:srgbClr val="073A57"/>
              </a:solidFill>
            </a:endParaRPr>
          </a:p>
        </p:txBody>
      </p:sp>
      <p:pic>
        <p:nvPicPr>
          <p:cNvPr id="4" name="Picture 3" descr="A blue circle with lines and text&#10;&#10;Description automatically generated with medium confidence">
            <a:extLst>
              <a:ext uri="{FF2B5EF4-FFF2-40B4-BE49-F238E27FC236}">
                <a16:creationId xmlns:a16="http://schemas.microsoft.com/office/drawing/2014/main" id="{33629B1C-61ED-2920-2F0D-464A072442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2643" y="124131"/>
            <a:ext cx="1446714" cy="998232"/>
          </a:xfrm>
          <a:prstGeom prst="rect">
            <a:avLst/>
          </a:prstGeom>
        </p:spPr>
      </p:pic>
    </p:spTree>
    <p:extLst>
      <p:ext uri="{BB962C8B-B14F-4D97-AF65-F5344CB8AC3E}">
        <p14:creationId xmlns:p14="http://schemas.microsoft.com/office/powerpoint/2010/main" val="2093514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60111"/>
          </a:xfrm>
        </p:spPr>
        <p:txBody>
          <a:bodyPr/>
          <a:lstStyle>
            <a:lvl1pPr algn="ctr">
              <a:defRPr/>
            </a:lvl1pPr>
          </a:lstStyle>
          <a:p>
            <a:r>
              <a:rPr lang="en-US"/>
              <a:t>Click to edit Master title style</a:t>
            </a:r>
            <a:endParaRPr lang="en-US" dirty="0"/>
          </a:p>
        </p:txBody>
      </p:sp>
      <p:sp>
        <p:nvSpPr>
          <p:cNvPr id="3" name="Content Placeholder 2"/>
          <p:cNvSpPr>
            <a:spLocks noGrp="1"/>
          </p:cNvSpPr>
          <p:nvPr>
            <p:ph idx="1"/>
          </p:nvPr>
        </p:nvSpPr>
        <p:spPr>
          <a:xfrm>
            <a:off x="120159" y="914400"/>
            <a:ext cx="9670472" cy="5943600"/>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6802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228B17-9E99-45ED-9028-28A80E2F7F94}" type="datetimeFigureOut">
              <a:rPr lang="en-GB" smtClean="0"/>
              <a:t>17/11/2023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322001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228B17-9E99-45ED-9028-28A80E2F7F94}" type="datetimeFigureOut">
              <a:rPr lang="en-GB" smtClean="0"/>
              <a:t>17/11/2023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2869510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228B17-9E99-45ED-9028-28A80E2F7F94}" type="datetimeFigureOut">
              <a:rPr lang="en-GB" smtClean="0"/>
              <a:t>17/11/2023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1715839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228B17-9E99-45ED-9028-28A80E2F7F94}" type="datetimeFigureOut">
              <a:rPr lang="en-GB" smtClean="0"/>
              <a:t>17/11/2023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50177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228B17-9E99-45ED-9028-28A80E2F7F94}" type="datetimeFigureOut">
              <a:rPr lang="en-GB" smtClean="0"/>
              <a:t>17/11/2023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3146103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228B17-9E99-45ED-9028-28A80E2F7F94}" type="datetimeFigureOut">
              <a:rPr lang="en-GB" smtClean="0"/>
              <a:t>17/11/2023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1894431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228B17-9E99-45ED-9028-28A80E2F7F94}" type="datetimeFigureOut">
              <a:rPr lang="en-GB" smtClean="0"/>
              <a:t>17/11/2023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9A8C5-41D3-4E0E-9210-72AE07EC1835}" type="slidenum">
              <a:rPr lang="en-GB" smtClean="0"/>
              <a:t>‹#›</a:t>
            </a:fld>
            <a:endParaRPr lang="en-GB"/>
          </a:p>
        </p:txBody>
      </p:sp>
    </p:spTree>
    <p:extLst>
      <p:ext uri="{BB962C8B-B14F-4D97-AF65-F5344CB8AC3E}">
        <p14:creationId xmlns:p14="http://schemas.microsoft.com/office/powerpoint/2010/main" val="1061876717"/>
      </p:ext>
    </p:extLst>
  </p:cSld>
  <p:clrMap bg1="lt1" tx1="dk1" bg2="lt2" tx2="dk2" accent1="accent1" accent2="accent2" accent3="accent3" accent4="accent4" accent5="accent5" accent6="accent6" hlink="hlink" folHlink="folHlink"/>
  <p:sldLayoutIdLst>
    <p:sldLayoutId id="2147483685"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video" Target="../media/media2.MP4"/><Relationship Id="rId7" Type="http://schemas.openxmlformats.org/officeDocument/2006/relationships/image" Target="../media/image2.svg"/><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A693D4-D78C-161A-B0F3-CEA79B385428}"/>
              </a:ext>
            </a:extLst>
          </p:cNvPr>
          <p:cNvSpPr>
            <a:spLocks noGrp="1"/>
          </p:cNvSpPr>
          <p:nvPr>
            <p:ph type="ctrTitle"/>
          </p:nvPr>
        </p:nvSpPr>
        <p:spPr/>
        <p:txBody>
          <a:bodyPr/>
          <a:lstStyle/>
          <a:p>
            <a:r>
              <a:rPr lang="en-GB" b="1" dirty="0">
                <a:latin typeface="Calibri"/>
                <a:cs typeface="Calibri"/>
              </a:rPr>
              <a:t>Manipulating</a:t>
            </a:r>
            <a:endParaRPr lang="en-US" dirty="0"/>
          </a:p>
        </p:txBody>
      </p:sp>
      <p:pic>
        <p:nvPicPr>
          <p:cNvPr id="2" name="Video 1">
            <a:hlinkClick r:id="" action="ppaction://media"/>
            <a:extLst>
              <a:ext uri="{FF2B5EF4-FFF2-40B4-BE49-F238E27FC236}">
                <a16:creationId xmlns:a16="http://schemas.microsoft.com/office/drawing/2014/main" id="{D8EB5A51-EE98-5E16-B24F-1DB0B4E7A21A}"/>
              </a:ext>
            </a:extLst>
          </p:cNvPr>
          <p:cNvPicPr>
            <a:extLst>
              <a:ext uri="{51228E76-BA90-4043-B771-695A4F85340A}">
                <alf:liveFeedProps xmlns:alf="http://schemas.microsoft.com/office/drawing/2021/livefeed"/>
              </a:ext>
            </a:extLst>
          </p:cNvPicPr>
          <p:nvPr/>
        </p:nvPicPr>
        <p:blipFill>
          <a:blip r:embed="rId3">
            <a:grayscl/>
            <a:extLst>
              <a:ext uri="{96DAC541-7B7A-43D3-8B79-37D633B846F1}">
                <asvg:svgBlip xmlns:asvg="http://schemas.microsoft.com/office/drawing/2016/SVG/main" r:embed="rId4"/>
              </a:ext>
            </a:extLst>
          </a:blip>
          <a:srcRect l="21875" r="21875"/>
          <a:stretch>
            <a:fillRect/>
          </a:stretch>
        </p:blipFill>
        <p:spPr>
          <a:xfrm>
            <a:off x="4501270" y="3504763"/>
            <a:ext cx="3189460" cy="3189460"/>
          </a:xfrm>
          <a:prstGeom prst="ellipse">
            <a:avLst/>
          </a:prstGeom>
        </p:spPr>
      </p:pic>
    </p:spTree>
    <p:extLst>
      <p:ext uri="{BB962C8B-B14F-4D97-AF65-F5344CB8AC3E}">
        <p14:creationId xmlns:p14="http://schemas.microsoft.com/office/powerpoint/2010/main" val="198319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dirty="0">
                <a:latin typeface="Calibri"/>
                <a:cs typeface="Calibri"/>
              </a:rPr>
              <a:t>Irreversible</a:t>
            </a:r>
            <a:endParaRPr lang="en-US" dirty="0"/>
          </a:p>
        </p:txBody>
      </p:sp>
      <p:pic>
        <p:nvPicPr>
          <p:cNvPr id="2" name="Video 1">
            <a:hlinkClick r:id="" action="ppaction://media"/>
            <a:extLst>
              <a:ext uri="{FF2B5EF4-FFF2-40B4-BE49-F238E27FC236}">
                <a16:creationId xmlns:a16="http://schemas.microsoft.com/office/drawing/2014/main" id="{D1D1588A-D1A7-7654-0C92-5330C9117BDA}"/>
              </a:ext>
            </a:extLst>
          </p:cNvPr>
          <p:cNvPicPr>
            <a:extLst>
              <a:ext uri="{51228E76-BA90-4043-B771-695A4F85340A}">
                <alf:liveFeedProps xmlns:alf="http://schemas.microsoft.com/office/drawing/2021/livefeed"/>
              </a:ext>
            </a:extLst>
          </p:cNvPicPr>
          <p:nvPr/>
        </p:nvPicPr>
        <p:blipFill>
          <a:blip r:embed="rId5">
            <a:grayscl/>
            <a:extLst>
              <a:ext uri="{96DAC541-7B7A-43D3-8B79-37D633B846F1}">
                <asvg:svgBlip xmlns:asvg="http://schemas.microsoft.com/office/drawing/2016/SVG/main" r:embed="rId6"/>
              </a:ext>
            </a:extLst>
          </a:blip>
          <a:srcRect l="21875" r="21875"/>
          <a:stretch>
            <a:fillRect/>
          </a:stretch>
        </p:blipFill>
        <p:spPr>
          <a:xfrm>
            <a:off x="9878840" y="4544840"/>
            <a:ext cx="2313160" cy="2313160"/>
          </a:xfrm>
          <a:prstGeom prst="ellipse">
            <a:avLst/>
          </a:prstGeom>
        </p:spPr>
      </p:pic>
      <p:pic>
        <p:nvPicPr>
          <p:cNvPr id="3" name="Video 1">
            <a:hlinkClick r:id="" action="ppaction://media"/>
            <a:extLst>
              <a:ext uri="{FF2B5EF4-FFF2-40B4-BE49-F238E27FC236}">
                <a16:creationId xmlns:a16="http://schemas.microsoft.com/office/drawing/2014/main" id="{B3BBA3C7-DA3C-5BCD-A790-80755D85BC2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553629" y="1547116"/>
            <a:ext cx="7084742" cy="3763769"/>
          </a:xfrm>
          <a:prstGeom prst="rect">
            <a:avLst/>
          </a:prstGeom>
        </p:spPr>
      </p:pic>
      <p:sp>
        <p:nvSpPr>
          <p:cNvPr id="7" name="TextBox 1">
            <a:extLst>
              <a:ext uri="{FF2B5EF4-FFF2-40B4-BE49-F238E27FC236}">
                <a16:creationId xmlns:a16="http://schemas.microsoft.com/office/drawing/2014/main" id="{1B5D8461-ED6E-8A5F-7BA1-0F176A3F5BAE}"/>
              </a:ext>
            </a:extLst>
          </p:cNvPr>
          <p:cNvSpPr txBox="1"/>
          <p:nvPr/>
        </p:nvSpPr>
        <p:spPr>
          <a:xfrm>
            <a:off x="1138793" y="6334780"/>
            <a:ext cx="991441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accent3"/>
                </a:solidFill>
                <a:ea typeface="Calibri"/>
                <a:cs typeface="Calibri"/>
              </a:rPr>
              <a:t>Lopes et al., 2023 (Frontiers)</a:t>
            </a:r>
            <a:endParaRPr lang="en-US" sz="2800" b="1" dirty="0">
              <a:solidFill>
                <a:schemeClr val="accent3"/>
              </a:solidFill>
              <a:cs typeface="Calibri"/>
            </a:endParaRPr>
          </a:p>
        </p:txBody>
      </p:sp>
    </p:spTree>
    <p:extLst>
      <p:ext uri="{BB962C8B-B14F-4D97-AF65-F5344CB8AC3E}">
        <p14:creationId xmlns:p14="http://schemas.microsoft.com/office/powerpoint/2010/main" val="222277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6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dirty="0">
                <a:latin typeface="Calibri"/>
                <a:cs typeface="Calibri"/>
              </a:rPr>
              <a:t>Irreversible</a:t>
            </a:r>
            <a:endParaRPr lang="en-US" dirty="0"/>
          </a:p>
        </p:txBody>
      </p:sp>
      <p:pic>
        <p:nvPicPr>
          <p:cNvPr id="3" name="Video 2">
            <a:hlinkClick r:id="" action="ppaction://media"/>
            <a:extLst>
              <a:ext uri="{FF2B5EF4-FFF2-40B4-BE49-F238E27FC236}">
                <a16:creationId xmlns:a16="http://schemas.microsoft.com/office/drawing/2014/main" id="{8AC4C93D-DA8A-FA0C-C20E-5786C849D573}"/>
              </a:ext>
            </a:extLst>
          </p:cNvPr>
          <p:cNvPicPr>
            <a:extLst>
              <a:ext uri="{51228E76-BA90-4043-B771-695A4F85340A}">
                <alf:liveFeedProps xmlns:alf="http://schemas.microsoft.com/office/drawing/2021/livefeed"/>
              </a:ext>
            </a:extLst>
          </p:cNvPicPr>
          <p:nvPr/>
        </p:nvPicPr>
        <p:blipFill>
          <a:blip r:embed="rId6">
            <a:grayscl/>
            <a:extLst>
              <a:ext uri="{96DAC541-7B7A-43D3-8B79-37D633B846F1}">
                <asvg:svgBlip xmlns:asvg="http://schemas.microsoft.com/office/drawing/2016/SVG/main" r:embed="rId7"/>
              </a:ext>
            </a:extLst>
          </a:blip>
          <a:srcRect l="21875" r="21875"/>
          <a:stretch>
            <a:fillRect/>
          </a:stretch>
        </p:blipFill>
        <p:spPr>
          <a:xfrm>
            <a:off x="9878840" y="4544840"/>
            <a:ext cx="2313160" cy="2313160"/>
          </a:xfrm>
          <a:prstGeom prst="ellipse">
            <a:avLst/>
          </a:prstGeom>
        </p:spPr>
      </p:pic>
      <p:pic>
        <p:nvPicPr>
          <p:cNvPr id="2" name="Video 6">
            <a:hlinkClick r:id="" action="ppaction://media"/>
            <a:extLst>
              <a:ext uri="{FF2B5EF4-FFF2-40B4-BE49-F238E27FC236}">
                <a16:creationId xmlns:a16="http://schemas.microsoft.com/office/drawing/2014/main" id="{3D928B51-EC23-5957-A0EA-BBA3563EFA0A}"/>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2553629" y="1547115"/>
            <a:ext cx="7084742" cy="3763770"/>
          </a:xfrm>
          <a:prstGeom prst="rect">
            <a:avLst/>
          </a:prstGeom>
        </p:spPr>
      </p:pic>
      <p:sp>
        <p:nvSpPr>
          <p:cNvPr id="5" name="TextBox 1">
            <a:extLst>
              <a:ext uri="{FF2B5EF4-FFF2-40B4-BE49-F238E27FC236}">
                <a16:creationId xmlns:a16="http://schemas.microsoft.com/office/drawing/2014/main" id="{D3FBC7BF-51B7-B4FB-5EF8-E8CF4C3A72E9}"/>
              </a:ext>
            </a:extLst>
          </p:cNvPr>
          <p:cNvSpPr txBox="1"/>
          <p:nvPr/>
        </p:nvSpPr>
        <p:spPr>
          <a:xfrm>
            <a:off x="1138793" y="6334780"/>
            <a:ext cx="991441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accent3"/>
                </a:solidFill>
                <a:ea typeface="Calibri"/>
                <a:cs typeface="Calibri"/>
              </a:rPr>
              <a:t>Lopes et al., 2023 (Frontiers)</a:t>
            </a:r>
            <a:endParaRPr lang="en-US" sz="2800" b="1" dirty="0">
              <a:solidFill>
                <a:schemeClr val="accent3"/>
              </a:solidFill>
              <a:cs typeface="Calibri"/>
            </a:endParaRPr>
          </a:p>
        </p:txBody>
      </p:sp>
    </p:spTree>
    <p:custDataLst>
      <p:tags r:id="rId1"/>
    </p:custDataLst>
    <p:extLst>
      <p:ext uri="{BB962C8B-B14F-4D97-AF65-F5344CB8AC3E}">
        <p14:creationId xmlns:p14="http://schemas.microsoft.com/office/powerpoint/2010/main" val="97716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dirty="0">
                <a:latin typeface="Calibri"/>
                <a:cs typeface="Calibri"/>
              </a:rPr>
              <a:t>Reversible</a:t>
            </a:r>
            <a:endParaRPr lang="en-US" dirty="0"/>
          </a:p>
        </p:txBody>
      </p:sp>
      <p:pic>
        <p:nvPicPr>
          <p:cNvPr id="3" name="Video 2">
            <a:hlinkClick r:id="" action="ppaction://media"/>
            <a:extLst>
              <a:ext uri="{FF2B5EF4-FFF2-40B4-BE49-F238E27FC236}">
                <a16:creationId xmlns:a16="http://schemas.microsoft.com/office/drawing/2014/main" id="{34DD52D2-BE54-180D-0CF3-318ABCEAD38D}"/>
              </a:ext>
            </a:extLst>
          </p:cNvPr>
          <p:cNvPicPr>
            <a:extLst>
              <a:ext uri="{51228E76-BA90-4043-B771-695A4F85340A}">
                <alf:liveFeedProps xmlns:alf="http://schemas.microsoft.com/office/drawing/2021/livefeed"/>
              </a:ext>
            </a:extLst>
          </p:cNvPicPr>
          <p:nvPr/>
        </p:nvPicPr>
        <p:blipFill>
          <a:blip r:embed="rId3">
            <a:grayscl/>
            <a:extLst>
              <a:ext uri="{96DAC541-7B7A-43D3-8B79-37D633B846F1}">
                <asvg:svgBlip xmlns:asvg="http://schemas.microsoft.com/office/drawing/2016/SVG/main" r:embed="rId4"/>
              </a:ext>
            </a:extLst>
          </a:blip>
          <a:srcRect l="21875" r="21875"/>
          <a:stretch>
            <a:fillRect/>
          </a:stretch>
        </p:blipFill>
        <p:spPr>
          <a:xfrm>
            <a:off x="9878840" y="4544840"/>
            <a:ext cx="2313160" cy="2313160"/>
          </a:xfrm>
          <a:prstGeom prst="ellipse">
            <a:avLst/>
          </a:prstGeom>
        </p:spPr>
      </p:pic>
      <p:sp>
        <p:nvSpPr>
          <p:cNvPr id="2" name="TextBox 1">
            <a:extLst>
              <a:ext uri="{FF2B5EF4-FFF2-40B4-BE49-F238E27FC236}">
                <a16:creationId xmlns:a16="http://schemas.microsoft.com/office/drawing/2014/main" id="{05F08EC8-18AC-AC8C-5000-E519D9BC32D2}"/>
              </a:ext>
            </a:extLst>
          </p:cNvPr>
          <p:cNvSpPr txBox="1"/>
          <p:nvPr/>
        </p:nvSpPr>
        <p:spPr>
          <a:xfrm>
            <a:off x="1138793" y="6334780"/>
            <a:ext cx="991441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accent3"/>
                </a:solidFill>
                <a:ea typeface="Calibri"/>
                <a:cs typeface="Calibri"/>
              </a:rPr>
              <a:t>Pastrana 2011 (Nature Methods)</a:t>
            </a:r>
            <a:endParaRPr lang="en-US" sz="2800" b="1" dirty="0">
              <a:solidFill>
                <a:schemeClr val="accent3"/>
              </a:solidFill>
              <a:cs typeface="Calibri"/>
            </a:endParaRPr>
          </a:p>
        </p:txBody>
      </p:sp>
      <p:pic>
        <p:nvPicPr>
          <p:cNvPr id="1026" name="Picture 2" descr="Text&#10;&#10;Description automatically generated">
            <a:extLst>
              <a:ext uri="{FF2B5EF4-FFF2-40B4-BE49-F238E27FC236}">
                <a16:creationId xmlns:a16="http://schemas.microsoft.com/office/drawing/2014/main" id="{63B05428-147D-F0E0-412E-69C42016590E}"/>
              </a:ext>
            </a:extLst>
          </p:cNvPr>
          <p:cNvPicPr>
            <a:picLocks noChangeAspect="1" noChangeArrowheads="1"/>
          </p:cNvPicPr>
          <p:nvPr/>
        </p:nvPicPr>
        <p:blipFill>
          <a:blip r:embed="rId5">
            <a:clrChange>
              <a:clrFrom>
                <a:srgbClr val="D8E0E3"/>
              </a:clrFrom>
              <a:clrTo>
                <a:srgbClr val="D8E0E3">
                  <a:alpha val="0"/>
                </a:srgbClr>
              </a:clrTo>
            </a:clrChange>
            <a:extLst>
              <a:ext uri="{28A0092B-C50C-407E-A947-70E740481C1C}">
                <a14:useLocalDpi xmlns:a14="http://schemas.microsoft.com/office/drawing/2010/main" val="0"/>
              </a:ext>
            </a:extLst>
          </a:blip>
          <a:srcRect/>
          <a:stretch>
            <a:fillRect/>
          </a:stretch>
        </p:blipFill>
        <p:spPr bwMode="auto">
          <a:xfrm>
            <a:off x="3218572" y="969760"/>
            <a:ext cx="5754855" cy="5055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366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diagram&#10;&#10;Description automatically generated">
            <a:extLst>
              <a:ext uri="{FF2B5EF4-FFF2-40B4-BE49-F238E27FC236}">
                <a16:creationId xmlns:a16="http://schemas.microsoft.com/office/drawing/2014/main" id="{9B5B40A1-9926-804A-57A4-186556FB4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1970" y="1571683"/>
            <a:ext cx="9033954" cy="3714633"/>
          </a:xfrm>
          <a:prstGeom prst="rect">
            <a:avLst/>
          </a:prstGeom>
        </p:spPr>
      </p:pic>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dirty="0">
                <a:latin typeface="Calibri"/>
                <a:cs typeface="Calibri"/>
              </a:rPr>
              <a:t>Single-element lesions in ANNs </a:t>
            </a:r>
            <a:endParaRPr lang="en-US" dirty="0"/>
          </a:p>
        </p:txBody>
      </p:sp>
      <p:pic>
        <p:nvPicPr>
          <p:cNvPr id="2" name="Video 1">
            <a:hlinkClick r:id="" action="ppaction://media"/>
            <a:extLst>
              <a:ext uri="{FF2B5EF4-FFF2-40B4-BE49-F238E27FC236}">
                <a16:creationId xmlns:a16="http://schemas.microsoft.com/office/drawing/2014/main" id="{6089B9B6-D2B8-23AA-A3F8-A4CA90A0AA08}"/>
              </a:ext>
            </a:extLst>
          </p:cNvPr>
          <p:cNvPicPr>
            <a:extLst>
              <a:ext uri="{51228E76-BA90-4043-B771-695A4F85340A}">
                <alf:liveFeedProps xmlns:alf="http://schemas.microsoft.com/office/drawing/2021/livefeed"/>
              </a:ext>
            </a:extLst>
          </p:cNvPicPr>
          <p:nvPr/>
        </p:nvPicPr>
        <p:blipFill>
          <a:blip r:embed="rId4">
            <a:grayscl/>
            <a:extLst>
              <a:ext uri="{96DAC541-7B7A-43D3-8B79-37D633B846F1}">
                <asvg:svgBlip xmlns:asvg="http://schemas.microsoft.com/office/drawing/2016/SVG/main" r:embed="rId5"/>
              </a:ext>
            </a:extLst>
          </a:blip>
          <a:srcRect l="21875" r="21875"/>
          <a:stretch>
            <a:fillRect/>
          </a:stretch>
        </p:blipFill>
        <p:spPr>
          <a:xfrm>
            <a:off x="9878840" y="4544840"/>
            <a:ext cx="2313160" cy="2313160"/>
          </a:xfrm>
          <a:prstGeom prst="ellipse">
            <a:avLst/>
          </a:prstGeom>
        </p:spPr>
      </p:pic>
      <p:sp>
        <p:nvSpPr>
          <p:cNvPr id="7" name="TextBox 6">
            <a:extLst>
              <a:ext uri="{FF2B5EF4-FFF2-40B4-BE49-F238E27FC236}">
                <a16:creationId xmlns:a16="http://schemas.microsoft.com/office/drawing/2014/main" id="{006DDC04-8CCB-83B1-DB90-260A4F16F739}"/>
              </a:ext>
            </a:extLst>
          </p:cNvPr>
          <p:cNvSpPr txBox="1"/>
          <p:nvPr/>
        </p:nvSpPr>
        <p:spPr>
          <a:xfrm>
            <a:off x="1138793" y="6334780"/>
            <a:ext cx="991441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accent3"/>
                </a:solidFill>
                <a:ea typeface="Calibri"/>
                <a:cs typeface="Calibri"/>
              </a:rPr>
              <a:t>Fakhar &amp; </a:t>
            </a:r>
            <a:r>
              <a:rPr lang="en-US" sz="2800" b="1" dirty="0" err="1">
                <a:solidFill>
                  <a:schemeClr val="accent3"/>
                </a:solidFill>
                <a:ea typeface="Calibri"/>
                <a:cs typeface="Calibri"/>
              </a:rPr>
              <a:t>Hilgetag</a:t>
            </a:r>
            <a:r>
              <a:rPr lang="en-US" sz="2800" b="1" dirty="0">
                <a:solidFill>
                  <a:schemeClr val="accent3"/>
                </a:solidFill>
                <a:ea typeface="Calibri"/>
                <a:cs typeface="Calibri"/>
              </a:rPr>
              <a:t> 2022 (PLOS CB)</a:t>
            </a:r>
            <a:endParaRPr lang="en-US" sz="2800" b="1" dirty="0">
              <a:solidFill>
                <a:schemeClr val="accent3"/>
              </a:solidFill>
              <a:cs typeface="Calibri"/>
            </a:endParaRPr>
          </a:p>
        </p:txBody>
      </p:sp>
    </p:spTree>
    <p:extLst>
      <p:ext uri="{BB962C8B-B14F-4D97-AF65-F5344CB8AC3E}">
        <p14:creationId xmlns:p14="http://schemas.microsoft.com/office/powerpoint/2010/main" val="3334523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graph&#10;&#10;Description automatically generated">
            <a:extLst>
              <a:ext uri="{FF2B5EF4-FFF2-40B4-BE49-F238E27FC236}">
                <a16:creationId xmlns:a16="http://schemas.microsoft.com/office/drawing/2014/main" id="{E9BD8F17-6444-DA66-717A-FA71A5AC279A}"/>
              </a:ext>
            </a:extLst>
          </p:cNvPr>
          <p:cNvPicPr>
            <a:picLocks noChangeAspect="1"/>
          </p:cNvPicPr>
          <p:nvPr/>
        </p:nvPicPr>
        <p:blipFill rotWithShape="1">
          <a:blip r:embed="rId3">
            <a:extLst>
              <a:ext uri="{28A0092B-C50C-407E-A947-70E740481C1C}">
                <a14:useLocalDpi xmlns:a14="http://schemas.microsoft.com/office/drawing/2010/main" val="0"/>
              </a:ext>
            </a:extLst>
          </a:blip>
          <a:srcRect r="15119" b="49485"/>
          <a:stretch/>
        </p:blipFill>
        <p:spPr>
          <a:xfrm>
            <a:off x="2422981" y="1274388"/>
            <a:ext cx="7651461" cy="1966117"/>
          </a:xfrm>
          <a:prstGeom prst="rect">
            <a:avLst/>
          </a:prstGeom>
        </p:spPr>
      </p:pic>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dirty="0">
                <a:latin typeface="Calibri"/>
                <a:cs typeface="Calibri"/>
              </a:rPr>
              <a:t>Single-element lesions in ANNs </a:t>
            </a:r>
            <a:endParaRPr lang="en-US" dirty="0"/>
          </a:p>
        </p:txBody>
      </p:sp>
      <p:pic>
        <p:nvPicPr>
          <p:cNvPr id="2" name="Video 1">
            <a:hlinkClick r:id="" action="ppaction://media"/>
            <a:extLst>
              <a:ext uri="{FF2B5EF4-FFF2-40B4-BE49-F238E27FC236}">
                <a16:creationId xmlns:a16="http://schemas.microsoft.com/office/drawing/2014/main" id="{4875353B-5B21-48F0-86A3-A3818FAAF609}"/>
              </a:ext>
            </a:extLst>
          </p:cNvPr>
          <p:cNvPicPr>
            <a:extLst>
              <a:ext uri="{51228E76-BA90-4043-B771-695A4F85340A}">
                <alf:liveFeedProps xmlns:alf="http://schemas.microsoft.com/office/drawing/2021/livefeed"/>
              </a:ext>
            </a:extLst>
          </p:cNvPicPr>
          <p:nvPr/>
        </p:nvPicPr>
        <p:blipFill>
          <a:blip r:embed="rId4">
            <a:grayscl/>
            <a:extLst>
              <a:ext uri="{96DAC541-7B7A-43D3-8B79-37D633B846F1}">
                <asvg:svgBlip xmlns:asvg="http://schemas.microsoft.com/office/drawing/2016/SVG/main" r:embed="rId5"/>
              </a:ext>
            </a:extLst>
          </a:blip>
          <a:srcRect l="21875" r="21875"/>
          <a:stretch>
            <a:fillRect/>
          </a:stretch>
        </p:blipFill>
        <p:spPr>
          <a:xfrm>
            <a:off x="9878840" y="4544840"/>
            <a:ext cx="2313160" cy="2313160"/>
          </a:xfrm>
          <a:prstGeom prst="ellipse">
            <a:avLst/>
          </a:prstGeom>
        </p:spPr>
      </p:pic>
      <p:sp>
        <p:nvSpPr>
          <p:cNvPr id="7" name="TextBox 6">
            <a:extLst>
              <a:ext uri="{FF2B5EF4-FFF2-40B4-BE49-F238E27FC236}">
                <a16:creationId xmlns:a16="http://schemas.microsoft.com/office/drawing/2014/main" id="{006DDC04-8CCB-83B1-DB90-260A4F16F739}"/>
              </a:ext>
            </a:extLst>
          </p:cNvPr>
          <p:cNvSpPr txBox="1"/>
          <p:nvPr/>
        </p:nvSpPr>
        <p:spPr>
          <a:xfrm>
            <a:off x="1138793" y="6334780"/>
            <a:ext cx="991441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accent3"/>
                </a:solidFill>
                <a:ea typeface="Calibri"/>
                <a:cs typeface="Calibri"/>
              </a:rPr>
              <a:t>Fakhar &amp; </a:t>
            </a:r>
            <a:r>
              <a:rPr lang="en-US" sz="2800" b="1" dirty="0" err="1">
                <a:solidFill>
                  <a:schemeClr val="accent3"/>
                </a:solidFill>
                <a:ea typeface="Calibri"/>
                <a:cs typeface="Calibri"/>
              </a:rPr>
              <a:t>Hilgetag</a:t>
            </a:r>
            <a:r>
              <a:rPr lang="en-US" sz="2800" b="1" dirty="0">
                <a:solidFill>
                  <a:schemeClr val="accent3"/>
                </a:solidFill>
                <a:ea typeface="Calibri"/>
                <a:cs typeface="Calibri"/>
              </a:rPr>
              <a:t> 2022 (PLOS CB)</a:t>
            </a:r>
            <a:endParaRPr lang="en-US" sz="2800" b="1" dirty="0">
              <a:solidFill>
                <a:schemeClr val="accent3"/>
              </a:solidFill>
              <a:cs typeface="Calibri"/>
            </a:endParaRPr>
          </a:p>
        </p:txBody>
      </p:sp>
    </p:spTree>
    <p:extLst>
      <p:ext uri="{BB962C8B-B14F-4D97-AF65-F5344CB8AC3E}">
        <p14:creationId xmlns:p14="http://schemas.microsoft.com/office/powerpoint/2010/main" val="3294939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graph&#10;&#10;Description automatically generated">
            <a:extLst>
              <a:ext uri="{FF2B5EF4-FFF2-40B4-BE49-F238E27FC236}">
                <a16:creationId xmlns:a16="http://schemas.microsoft.com/office/drawing/2014/main" id="{E9BD8F17-6444-DA66-717A-FA71A5AC27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981" y="1274388"/>
            <a:ext cx="9014415" cy="3892130"/>
          </a:xfrm>
          <a:prstGeom prst="rect">
            <a:avLst/>
          </a:prstGeom>
        </p:spPr>
      </p:pic>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dirty="0">
                <a:latin typeface="Calibri"/>
                <a:cs typeface="Calibri"/>
              </a:rPr>
              <a:t>Multi-element lesions in ANNs </a:t>
            </a:r>
            <a:endParaRPr lang="en-US" dirty="0"/>
          </a:p>
        </p:txBody>
      </p:sp>
      <p:pic>
        <p:nvPicPr>
          <p:cNvPr id="2" name="Video 1">
            <a:hlinkClick r:id="" action="ppaction://media"/>
            <a:extLst>
              <a:ext uri="{FF2B5EF4-FFF2-40B4-BE49-F238E27FC236}">
                <a16:creationId xmlns:a16="http://schemas.microsoft.com/office/drawing/2014/main" id="{BEF8CAE9-949D-C24F-4A87-B2D3C3FBF0B8}"/>
              </a:ext>
            </a:extLst>
          </p:cNvPr>
          <p:cNvPicPr>
            <a:extLst>
              <a:ext uri="{51228E76-BA90-4043-B771-695A4F85340A}">
                <alf:liveFeedProps xmlns:alf="http://schemas.microsoft.com/office/drawing/2021/livefeed"/>
              </a:ext>
            </a:extLst>
          </p:cNvPicPr>
          <p:nvPr/>
        </p:nvPicPr>
        <p:blipFill>
          <a:blip r:embed="rId4">
            <a:grayscl/>
            <a:extLst>
              <a:ext uri="{96DAC541-7B7A-43D3-8B79-37D633B846F1}">
                <asvg:svgBlip xmlns:asvg="http://schemas.microsoft.com/office/drawing/2016/SVG/main" r:embed="rId5"/>
              </a:ext>
            </a:extLst>
          </a:blip>
          <a:srcRect l="21875" r="21875"/>
          <a:stretch>
            <a:fillRect/>
          </a:stretch>
        </p:blipFill>
        <p:spPr>
          <a:xfrm>
            <a:off x="9878840" y="4544840"/>
            <a:ext cx="2313160" cy="2313160"/>
          </a:xfrm>
          <a:prstGeom prst="ellipse">
            <a:avLst/>
          </a:prstGeom>
        </p:spPr>
      </p:pic>
      <p:sp>
        <p:nvSpPr>
          <p:cNvPr id="7" name="TextBox 6">
            <a:extLst>
              <a:ext uri="{FF2B5EF4-FFF2-40B4-BE49-F238E27FC236}">
                <a16:creationId xmlns:a16="http://schemas.microsoft.com/office/drawing/2014/main" id="{006DDC04-8CCB-83B1-DB90-260A4F16F739}"/>
              </a:ext>
            </a:extLst>
          </p:cNvPr>
          <p:cNvSpPr txBox="1"/>
          <p:nvPr/>
        </p:nvSpPr>
        <p:spPr>
          <a:xfrm>
            <a:off x="1138793" y="6334780"/>
            <a:ext cx="991441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accent3"/>
                </a:solidFill>
                <a:ea typeface="Calibri"/>
                <a:cs typeface="Calibri"/>
              </a:rPr>
              <a:t>Fakhar &amp; </a:t>
            </a:r>
            <a:r>
              <a:rPr lang="en-US" sz="2800" b="1" dirty="0" err="1">
                <a:solidFill>
                  <a:schemeClr val="accent3"/>
                </a:solidFill>
                <a:ea typeface="Calibri"/>
                <a:cs typeface="Calibri"/>
              </a:rPr>
              <a:t>Hilgetag</a:t>
            </a:r>
            <a:r>
              <a:rPr lang="en-US" sz="2800" b="1">
                <a:solidFill>
                  <a:schemeClr val="accent3"/>
                </a:solidFill>
                <a:ea typeface="Calibri"/>
                <a:cs typeface="Calibri"/>
              </a:rPr>
              <a:t> 2022 </a:t>
            </a:r>
            <a:r>
              <a:rPr lang="en-US" sz="2800" b="1" dirty="0">
                <a:solidFill>
                  <a:schemeClr val="accent3"/>
                </a:solidFill>
                <a:ea typeface="Calibri"/>
                <a:cs typeface="Calibri"/>
              </a:rPr>
              <a:t>(PLOS CB)</a:t>
            </a:r>
            <a:endParaRPr lang="en-US" sz="2800" b="1" dirty="0">
              <a:solidFill>
                <a:schemeClr val="accent3"/>
              </a:solidFill>
              <a:cs typeface="Calibri"/>
            </a:endParaRPr>
          </a:p>
        </p:txBody>
      </p:sp>
    </p:spTree>
    <p:extLst>
      <p:ext uri="{BB962C8B-B14F-4D97-AF65-F5344CB8AC3E}">
        <p14:creationId xmlns:p14="http://schemas.microsoft.com/office/powerpoint/2010/main" val="18921811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5.3"/>
</p:tagLst>
</file>

<file path=ppt/theme/theme1.xml><?xml version="1.0" encoding="utf-8"?>
<a:theme xmlns:a="http://schemas.openxmlformats.org/drawingml/2006/main" name="Slid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Slide theme" id="{5323F7E7-F4A8-4915-B4D8-5DC1F7D4B15E}" vid="{46CB9C70-A690-472B-99C8-1E998351A0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385</TotalTime>
  <Words>1487</Words>
  <Application>Microsoft Office PowerPoint</Application>
  <PresentationFormat>Widescreen</PresentationFormat>
  <Paragraphs>154</Paragraphs>
  <Slides>7</Slides>
  <Notes>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-apple-system</vt:lpstr>
      <vt:lpstr>Arial</vt:lpstr>
      <vt:lpstr>Calibri</vt:lpstr>
      <vt:lpstr>Calibri Light</vt:lpstr>
      <vt:lpstr>Times New Roman</vt:lpstr>
      <vt:lpstr>Slide theme</vt:lpstr>
      <vt:lpstr>Manipulating</vt:lpstr>
      <vt:lpstr>Irreversible</vt:lpstr>
      <vt:lpstr>Irreversible</vt:lpstr>
      <vt:lpstr>Reversible</vt:lpstr>
      <vt:lpstr>Single-element lesions in ANNs </vt:lpstr>
      <vt:lpstr>Single-element lesions in ANNs </vt:lpstr>
      <vt:lpstr>Multi-element lesions in ANNs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marcus ghosh</dc:creator>
  <cp:lastModifiedBy>Ghosh, Marcus L</cp:lastModifiedBy>
  <cp:revision>78</cp:revision>
  <dcterms:created xsi:type="dcterms:W3CDTF">2023-10-13T13:55:40Z</dcterms:created>
  <dcterms:modified xsi:type="dcterms:W3CDTF">2023-11-17T12:36:48Z</dcterms:modified>
</cp:coreProperties>
</file>