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sldIdLst>
    <p:sldId id="268" r:id="rId2"/>
    <p:sldId id="269" r:id="rId3"/>
    <p:sldId id="257" r:id="rId4"/>
    <p:sldId id="259" r:id="rId5"/>
    <p:sldId id="260" r:id="rId6"/>
    <p:sldId id="261"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ADCED-FE53-494A-994E-F76648293F97}" v="1" dt="2023-11-16T09:59:03.606"/>
    <p1510:client id="{44DC85F6-E9EB-959A-170E-2043574C4F1C}" v="1" dt="2023-11-15T15:06:49.020"/>
    <p1510:client id="{59909A57-D5A1-4618-982E-6832C9748E5D}" v="134" dt="2023-11-15T19:30:53.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826" autoAdjust="0"/>
  </p:normalViewPr>
  <p:slideViewPr>
    <p:cSldViewPr snapToGrid="0">
      <p:cViewPr varScale="1">
        <p:scale>
          <a:sx n="77" d="100"/>
          <a:sy n="77" d="100"/>
        </p:scale>
        <p:origin x="1878" y="6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osh, Marcus L" userId="S::mghosh@ic.ac.uk::00601210-eb70-4892-8a26-c39107c5a6ee" providerId="AD" clId="Web-{644A5B17-B94D-9014-2E01-051C25CAD251}"/>
    <pc:docChg chg="modSld">
      <pc:chgData name="Ghosh, Marcus L" userId="S::mghosh@ic.ac.uk::00601210-eb70-4892-8a26-c39107c5a6ee" providerId="AD" clId="Web-{644A5B17-B94D-9014-2E01-051C25CAD251}" dt="2023-11-10T17:20:35.797" v="878"/>
      <pc:docMkLst>
        <pc:docMk/>
      </pc:docMkLst>
      <pc:sldChg chg="modNotes">
        <pc:chgData name="Ghosh, Marcus L" userId="S::mghosh@ic.ac.uk::00601210-eb70-4892-8a26-c39107c5a6ee" providerId="AD" clId="Web-{644A5B17-B94D-9014-2E01-051C25CAD251}" dt="2023-11-10T16:54:50.263" v="12"/>
        <pc:sldMkLst>
          <pc:docMk/>
          <pc:sldMk cId="826840663" sldId="261"/>
        </pc:sldMkLst>
      </pc:sldChg>
      <pc:sldChg chg="modNotes">
        <pc:chgData name="Ghosh, Marcus L" userId="S::mghosh@ic.ac.uk::00601210-eb70-4892-8a26-c39107c5a6ee" providerId="AD" clId="Web-{644A5B17-B94D-9014-2E01-051C25CAD251}" dt="2023-11-10T17:20:32.859" v="877"/>
        <pc:sldMkLst>
          <pc:docMk/>
          <pc:sldMk cId="2645376212" sldId="264"/>
        </pc:sldMkLst>
      </pc:sldChg>
      <pc:sldChg chg="addSp modSp modNotes">
        <pc:chgData name="Ghosh, Marcus L" userId="S::mghosh@ic.ac.uk::00601210-eb70-4892-8a26-c39107c5a6ee" providerId="AD" clId="Web-{644A5B17-B94D-9014-2E01-051C25CAD251}" dt="2023-11-10T17:20:10.187" v="867"/>
        <pc:sldMkLst>
          <pc:docMk/>
          <pc:sldMk cId="3715491567" sldId="265"/>
        </pc:sldMkLst>
        <pc:spChg chg="add mod">
          <ac:chgData name="Ghosh, Marcus L" userId="S::mghosh@ic.ac.uk::00601210-eb70-4892-8a26-c39107c5a6ee" providerId="AD" clId="Web-{644A5B17-B94D-9014-2E01-051C25CAD251}" dt="2023-11-10T17:18:52.293" v="749" actId="20577"/>
          <ac:spMkLst>
            <pc:docMk/>
            <pc:sldMk cId="3715491567" sldId="265"/>
            <ac:spMk id="3" creationId="{B4DF42DF-CB9C-0177-D1D1-0F0009439956}"/>
          </ac:spMkLst>
        </pc:spChg>
      </pc:sldChg>
      <pc:sldChg chg="delSp">
        <pc:chgData name="Ghosh, Marcus L" userId="S::mghosh@ic.ac.uk::00601210-eb70-4892-8a26-c39107c5a6ee" providerId="AD" clId="Web-{644A5B17-B94D-9014-2E01-051C25CAD251}" dt="2023-11-10T17:20:35.797" v="878"/>
        <pc:sldMkLst>
          <pc:docMk/>
          <pc:sldMk cId="3943115153" sldId="266"/>
        </pc:sldMkLst>
        <pc:spChg chg="del">
          <ac:chgData name="Ghosh, Marcus L" userId="S::mghosh@ic.ac.uk::00601210-eb70-4892-8a26-c39107c5a6ee" providerId="AD" clId="Web-{644A5B17-B94D-9014-2E01-051C25CAD251}" dt="2023-11-10T17:20:35.797" v="878"/>
          <ac:spMkLst>
            <pc:docMk/>
            <pc:sldMk cId="3943115153" sldId="266"/>
            <ac:spMk id="5" creationId="{1357973F-A7D4-1E73-8093-5591F6BF67C6}"/>
          </ac:spMkLst>
        </pc:spChg>
      </pc:sldChg>
    </pc:docChg>
  </pc:docChgLst>
  <pc:docChgLst>
    <pc:chgData name="Ghosh, Marcus L" userId="S::mghosh@ic.ac.uk::00601210-eb70-4892-8a26-c39107c5a6ee" providerId="AD" clId="Web-{C33C48AC-9903-C50A-28C0-27111DB9FFF5}"/>
    <pc:docChg chg="addSld modSld">
      <pc:chgData name="Ghosh, Marcus L" userId="S::mghosh@ic.ac.uk::00601210-eb70-4892-8a26-c39107c5a6ee" providerId="AD" clId="Web-{C33C48AC-9903-C50A-28C0-27111DB9FFF5}" dt="2023-11-08T16:52:27.927" v="32"/>
      <pc:docMkLst>
        <pc:docMk/>
      </pc:docMkLst>
      <pc:sldChg chg="modNotes">
        <pc:chgData name="Ghosh, Marcus L" userId="S::mghosh@ic.ac.uk::00601210-eb70-4892-8a26-c39107c5a6ee" providerId="AD" clId="Web-{C33C48AC-9903-C50A-28C0-27111DB9FFF5}" dt="2023-11-08T16:51:12.907" v="18"/>
        <pc:sldMkLst>
          <pc:docMk/>
          <pc:sldMk cId="2800302736" sldId="257"/>
        </pc:sldMkLst>
      </pc:sldChg>
      <pc:sldChg chg="modNotes">
        <pc:chgData name="Ghosh, Marcus L" userId="S::mghosh@ic.ac.uk::00601210-eb70-4892-8a26-c39107c5a6ee" providerId="AD" clId="Web-{C33C48AC-9903-C50A-28C0-27111DB9FFF5}" dt="2023-11-08T16:52:27.927" v="32"/>
        <pc:sldMkLst>
          <pc:docMk/>
          <pc:sldMk cId="186824733" sldId="260"/>
        </pc:sldMkLst>
      </pc:sldChg>
      <pc:sldChg chg="modNotes">
        <pc:chgData name="Ghosh, Marcus L" userId="S::mghosh@ic.ac.uk::00601210-eb70-4892-8a26-c39107c5a6ee" providerId="AD" clId="Web-{C33C48AC-9903-C50A-28C0-27111DB9FFF5}" dt="2023-11-08T16:51:29.298" v="25"/>
        <pc:sldMkLst>
          <pc:docMk/>
          <pc:sldMk cId="2806632331" sldId="263"/>
        </pc:sldMkLst>
      </pc:sldChg>
      <pc:sldChg chg="modSp add replId modNotes">
        <pc:chgData name="Ghosh, Marcus L" userId="S::mghosh@ic.ac.uk::00601210-eb70-4892-8a26-c39107c5a6ee" providerId="AD" clId="Web-{C33C48AC-9903-C50A-28C0-27111DB9FFF5}" dt="2023-11-08T16:47:57.849" v="15"/>
        <pc:sldMkLst>
          <pc:docMk/>
          <pc:sldMk cId="3943115153" sldId="266"/>
        </pc:sldMkLst>
        <pc:spChg chg="mod">
          <ac:chgData name="Ghosh, Marcus L" userId="S::mghosh@ic.ac.uk::00601210-eb70-4892-8a26-c39107c5a6ee" providerId="AD" clId="Web-{C33C48AC-9903-C50A-28C0-27111DB9FFF5}" dt="2023-11-08T16:45:33.341" v="12" actId="20577"/>
          <ac:spMkLst>
            <pc:docMk/>
            <pc:sldMk cId="3943115153" sldId="266"/>
            <ac:spMk id="4" creationId="{220F0135-CC52-EB18-CB0B-5335E947DD8E}"/>
          </ac:spMkLst>
        </pc:spChg>
      </pc:sldChg>
    </pc:docChg>
  </pc:docChgLst>
  <pc:docChgLst>
    <pc:chgData name="Ghosh, Marcus L" userId="S::mghosh@ic.ac.uk::00601210-eb70-4892-8a26-c39107c5a6ee" providerId="AD" clId="Web-{44DC85F6-E9EB-959A-170E-2043574C4F1C}"/>
    <pc:docChg chg="modSld">
      <pc:chgData name="Ghosh, Marcus L" userId="S::mghosh@ic.ac.uk::00601210-eb70-4892-8a26-c39107c5a6ee" providerId="AD" clId="Web-{44DC85F6-E9EB-959A-170E-2043574C4F1C}" dt="2023-11-15T15:06:49.020" v="10"/>
      <pc:docMkLst>
        <pc:docMk/>
      </pc:docMkLst>
      <pc:sldChg chg="delSp">
        <pc:chgData name="Ghosh, Marcus L" userId="S::mghosh@ic.ac.uk::00601210-eb70-4892-8a26-c39107c5a6ee" providerId="AD" clId="Web-{44DC85F6-E9EB-959A-170E-2043574C4F1C}" dt="2023-11-15T15:06:49.020" v="10"/>
        <pc:sldMkLst>
          <pc:docMk/>
          <pc:sldMk cId="3715491567" sldId="265"/>
        </pc:sldMkLst>
        <pc:spChg chg="del">
          <ac:chgData name="Ghosh, Marcus L" userId="S::mghosh@ic.ac.uk::00601210-eb70-4892-8a26-c39107c5a6ee" providerId="AD" clId="Web-{44DC85F6-E9EB-959A-170E-2043574C4F1C}" dt="2023-11-15T15:06:49.020" v="10"/>
          <ac:spMkLst>
            <pc:docMk/>
            <pc:sldMk cId="3715491567" sldId="265"/>
            <ac:spMk id="3" creationId="{B4DF42DF-CB9C-0177-D1D1-0F0009439956}"/>
          </ac:spMkLst>
        </pc:spChg>
      </pc:sldChg>
      <pc:sldChg chg="modNotes">
        <pc:chgData name="Ghosh, Marcus L" userId="S::mghosh@ic.ac.uk::00601210-eb70-4892-8a26-c39107c5a6ee" providerId="AD" clId="Web-{44DC85F6-E9EB-959A-170E-2043574C4F1C}" dt="2023-11-15T14:34:56.186" v="9"/>
        <pc:sldMkLst>
          <pc:docMk/>
          <pc:sldMk cId="3065951212" sldId="269"/>
        </pc:sldMkLst>
      </pc:sldChg>
    </pc:docChg>
  </pc:docChgLst>
  <pc:docChgLst>
    <pc:chgData name="Ghosh, Marcus L" userId="S::mghosh@ic.ac.uk::00601210-eb70-4892-8a26-c39107c5a6ee" providerId="AD" clId="Web-{8D3C502C-E387-F49C-AF91-BF8D10ECAD40}"/>
    <pc:docChg chg="delSld">
      <pc:chgData name="Ghosh, Marcus L" userId="S::mghosh@ic.ac.uk::00601210-eb70-4892-8a26-c39107c5a6ee" providerId="AD" clId="Web-{8D3C502C-E387-F49C-AF91-BF8D10ECAD40}" dt="2023-11-14T16:06:49.024" v="0"/>
      <pc:docMkLst>
        <pc:docMk/>
      </pc:docMkLst>
      <pc:sldChg chg="del">
        <pc:chgData name="Ghosh, Marcus L" userId="S::mghosh@ic.ac.uk::00601210-eb70-4892-8a26-c39107c5a6ee" providerId="AD" clId="Web-{8D3C502C-E387-F49C-AF91-BF8D10ECAD40}" dt="2023-11-14T16:06:49.024" v="0"/>
        <pc:sldMkLst>
          <pc:docMk/>
          <pc:sldMk cId="2645376212" sldId="264"/>
        </pc:sldMkLst>
      </pc:sldChg>
    </pc:docChg>
  </pc:docChgLst>
  <pc:docChgLst>
    <pc:chgData name="Ghosh, Marcus L" userId="S::mghosh@ic.ac.uk::00601210-eb70-4892-8a26-c39107c5a6ee" providerId="AD" clId="Web-{5AFB178A-CC72-5A84-3CF5-86B03A349777}"/>
    <pc:docChg chg="addSld delSld modSld addMainMaster">
      <pc:chgData name="Ghosh, Marcus L" userId="S::mghosh@ic.ac.uk::00601210-eb70-4892-8a26-c39107c5a6ee" providerId="AD" clId="Web-{5AFB178A-CC72-5A84-3CF5-86B03A349777}" dt="2023-11-08T10:56:35.959" v="157"/>
      <pc:docMkLst>
        <pc:docMk/>
      </pc:docMkLst>
      <pc:sldChg chg="del">
        <pc:chgData name="Ghosh, Marcus L" userId="S::mghosh@ic.ac.uk::00601210-eb70-4892-8a26-c39107c5a6ee" providerId="AD" clId="Web-{5AFB178A-CC72-5A84-3CF5-86B03A349777}" dt="2023-11-08T10:48:38.747" v="2"/>
        <pc:sldMkLst>
          <pc:docMk/>
          <pc:sldMk cId="109857222" sldId="256"/>
        </pc:sldMkLst>
      </pc:sldChg>
      <pc:sldChg chg="modSp add">
        <pc:chgData name="Ghosh, Marcus L" userId="S::mghosh@ic.ac.uk::00601210-eb70-4892-8a26-c39107c5a6ee" providerId="AD" clId="Web-{5AFB178A-CC72-5A84-3CF5-86B03A349777}" dt="2023-11-08T10:49:58.639" v="38" actId="20577"/>
        <pc:sldMkLst>
          <pc:docMk/>
          <pc:sldMk cId="2800302736" sldId="257"/>
        </pc:sldMkLst>
        <pc:spChg chg="mod">
          <ac:chgData name="Ghosh, Marcus L" userId="S::mghosh@ic.ac.uk::00601210-eb70-4892-8a26-c39107c5a6ee" providerId="AD" clId="Web-{5AFB178A-CC72-5A84-3CF5-86B03A349777}" dt="2023-11-08T10:49:58.639" v="38" actId="20577"/>
          <ac:spMkLst>
            <pc:docMk/>
            <pc:sldMk cId="2800302736" sldId="257"/>
            <ac:spMk id="4" creationId="{220F0135-CC52-EB18-CB0B-5335E947DD8E}"/>
          </ac:spMkLst>
        </pc:spChg>
      </pc:sldChg>
      <pc:sldChg chg="modSp add">
        <pc:chgData name="Ghosh, Marcus L" userId="S::mghosh@ic.ac.uk::00601210-eb70-4892-8a26-c39107c5a6ee" providerId="AD" clId="Web-{5AFB178A-CC72-5A84-3CF5-86B03A349777}" dt="2023-11-08T10:48:44.544" v="9" actId="20577"/>
        <pc:sldMkLst>
          <pc:docMk/>
          <pc:sldMk cId="660422525" sldId="258"/>
        </pc:sldMkLst>
        <pc:spChg chg="mod">
          <ac:chgData name="Ghosh, Marcus L" userId="S::mghosh@ic.ac.uk::00601210-eb70-4892-8a26-c39107c5a6ee" providerId="AD" clId="Web-{5AFB178A-CC72-5A84-3CF5-86B03A349777}" dt="2023-11-08T10:48:44.544" v="9" actId="20577"/>
          <ac:spMkLst>
            <pc:docMk/>
            <pc:sldMk cId="660422525" sldId="258"/>
            <ac:spMk id="4" creationId="{71A693D4-D78C-161A-B0F3-CEA79B385428}"/>
          </ac:spMkLst>
        </pc:spChg>
      </pc:sldChg>
      <pc:sldChg chg="modSp add replId modNotes">
        <pc:chgData name="Ghosh, Marcus L" userId="S::mghosh@ic.ac.uk::00601210-eb70-4892-8a26-c39107c5a6ee" providerId="AD" clId="Web-{5AFB178A-CC72-5A84-3CF5-86B03A349777}" dt="2023-11-08T10:56:03.724" v="147"/>
        <pc:sldMkLst>
          <pc:docMk/>
          <pc:sldMk cId="59587776" sldId="259"/>
        </pc:sldMkLst>
        <pc:spChg chg="mod">
          <ac:chgData name="Ghosh, Marcus L" userId="S::mghosh@ic.ac.uk::00601210-eb70-4892-8a26-c39107c5a6ee" providerId="AD" clId="Web-{5AFB178A-CC72-5A84-3CF5-86B03A349777}" dt="2023-11-08T10:50:21.827" v="55" actId="20577"/>
          <ac:spMkLst>
            <pc:docMk/>
            <pc:sldMk cId="59587776" sldId="259"/>
            <ac:spMk id="4" creationId="{220F0135-CC52-EB18-CB0B-5335E947DD8E}"/>
          </ac:spMkLst>
        </pc:spChg>
      </pc:sldChg>
      <pc:sldChg chg="modSp add replId modNotes">
        <pc:chgData name="Ghosh, Marcus L" userId="S::mghosh@ic.ac.uk::00601210-eb70-4892-8a26-c39107c5a6ee" providerId="AD" clId="Web-{5AFB178A-CC72-5A84-3CF5-86B03A349777}" dt="2023-11-08T10:55:55.911" v="143"/>
        <pc:sldMkLst>
          <pc:docMk/>
          <pc:sldMk cId="186824733" sldId="260"/>
        </pc:sldMkLst>
        <pc:spChg chg="mod">
          <ac:chgData name="Ghosh, Marcus L" userId="S::mghosh@ic.ac.uk::00601210-eb70-4892-8a26-c39107c5a6ee" providerId="AD" clId="Web-{5AFB178A-CC72-5A84-3CF5-86B03A349777}" dt="2023-11-08T10:50:53.031" v="67" actId="20577"/>
          <ac:spMkLst>
            <pc:docMk/>
            <pc:sldMk cId="186824733" sldId="260"/>
            <ac:spMk id="4" creationId="{220F0135-CC52-EB18-CB0B-5335E947DD8E}"/>
          </ac:spMkLst>
        </pc:spChg>
      </pc:sldChg>
      <pc:sldChg chg="modSp add replId">
        <pc:chgData name="Ghosh, Marcus L" userId="S::mghosh@ic.ac.uk::00601210-eb70-4892-8a26-c39107c5a6ee" providerId="AD" clId="Web-{5AFB178A-CC72-5A84-3CF5-86B03A349777}" dt="2023-11-08T10:50:56.578" v="70" actId="20577"/>
        <pc:sldMkLst>
          <pc:docMk/>
          <pc:sldMk cId="826840663" sldId="261"/>
        </pc:sldMkLst>
        <pc:spChg chg="mod">
          <ac:chgData name="Ghosh, Marcus L" userId="S::mghosh@ic.ac.uk::00601210-eb70-4892-8a26-c39107c5a6ee" providerId="AD" clId="Web-{5AFB178A-CC72-5A84-3CF5-86B03A349777}" dt="2023-11-08T10:50:56.578" v="70" actId="20577"/>
          <ac:spMkLst>
            <pc:docMk/>
            <pc:sldMk cId="826840663" sldId="261"/>
            <ac:spMk id="4" creationId="{220F0135-CC52-EB18-CB0B-5335E947DD8E}"/>
          </ac:spMkLst>
        </pc:spChg>
      </pc:sldChg>
      <pc:sldChg chg="add mod replId modShow">
        <pc:chgData name="Ghosh, Marcus L" userId="S::mghosh@ic.ac.uk::00601210-eb70-4892-8a26-c39107c5a6ee" providerId="AD" clId="Web-{5AFB178A-CC72-5A84-3CF5-86B03A349777}" dt="2023-11-08T10:48:56.607" v="15"/>
        <pc:sldMkLst>
          <pc:docMk/>
          <pc:sldMk cId="3889783147" sldId="262"/>
        </pc:sldMkLst>
      </pc:sldChg>
      <pc:sldChg chg="modSp add replId">
        <pc:chgData name="Ghosh, Marcus L" userId="S::mghosh@ic.ac.uk::00601210-eb70-4892-8a26-c39107c5a6ee" providerId="AD" clId="Web-{5AFB178A-CC72-5A84-3CF5-86B03A349777}" dt="2023-11-08T10:50:09.968" v="48" actId="20577"/>
        <pc:sldMkLst>
          <pc:docMk/>
          <pc:sldMk cId="2806632331" sldId="263"/>
        </pc:sldMkLst>
        <pc:spChg chg="mod">
          <ac:chgData name="Ghosh, Marcus L" userId="S::mghosh@ic.ac.uk::00601210-eb70-4892-8a26-c39107c5a6ee" providerId="AD" clId="Web-{5AFB178A-CC72-5A84-3CF5-86B03A349777}" dt="2023-11-08T10:50:09.968" v="48" actId="20577"/>
          <ac:spMkLst>
            <pc:docMk/>
            <pc:sldMk cId="2806632331" sldId="263"/>
            <ac:spMk id="4" creationId="{220F0135-CC52-EB18-CB0B-5335E947DD8E}"/>
          </ac:spMkLst>
        </pc:spChg>
      </pc:sldChg>
      <pc:sldChg chg="modSp add replId modNotes">
        <pc:chgData name="Ghosh, Marcus L" userId="S::mghosh@ic.ac.uk::00601210-eb70-4892-8a26-c39107c5a6ee" providerId="AD" clId="Web-{5AFB178A-CC72-5A84-3CF5-86B03A349777}" dt="2023-11-08T10:56:35.959" v="157"/>
        <pc:sldMkLst>
          <pc:docMk/>
          <pc:sldMk cId="2645376212" sldId="264"/>
        </pc:sldMkLst>
        <pc:spChg chg="mod">
          <ac:chgData name="Ghosh, Marcus L" userId="S::mghosh@ic.ac.uk::00601210-eb70-4892-8a26-c39107c5a6ee" providerId="AD" clId="Web-{5AFB178A-CC72-5A84-3CF5-86B03A349777}" dt="2023-11-08T10:51:28.110" v="104" actId="20577"/>
          <ac:spMkLst>
            <pc:docMk/>
            <pc:sldMk cId="2645376212" sldId="264"/>
            <ac:spMk id="4" creationId="{220F0135-CC52-EB18-CB0B-5335E947DD8E}"/>
          </ac:spMkLst>
        </pc:spChg>
      </pc:sldChg>
      <pc:sldChg chg="add replId modNotes">
        <pc:chgData name="Ghosh, Marcus L" userId="S::mghosh@ic.ac.uk::00601210-eb70-4892-8a26-c39107c5a6ee" providerId="AD" clId="Web-{5AFB178A-CC72-5A84-3CF5-86B03A349777}" dt="2023-11-08T10:54:12.941" v="125"/>
        <pc:sldMkLst>
          <pc:docMk/>
          <pc:sldMk cId="3715491567" sldId="265"/>
        </pc:sldMkLst>
      </pc:sldChg>
      <pc:sldMasterChg chg="add addSldLayout">
        <pc:chgData name="Ghosh, Marcus L" userId="S::mghosh@ic.ac.uk::00601210-eb70-4892-8a26-c39107c5a6ee" providerId="AD" clId="Web-{5AFB178A-CC72-5A84-3CF5-86B03A349777}" dt="2023-11-08T10:48:36.638" v="1"/>
        <pc:sldMasterMkLst>
          <pc:docMk/>
          <pc:sldMasterMk cId="1061876717" sldId="2147483673"/>
        </pc:sldMasterMkLst>
        <pc:sldLayoutChg chg="add">
          <pc:chgData name="Ghosh, Marcus L" userId="S::mghosh@ic.ac.uk::00601210-eb70-4892-8a26-c39107c5a6ee" providerId="AD" clId="Web-{5AFB178A-CC72-5A84-3CF5-86B03A349777}" dt="2023-11-08T10:48:36.310" v="0"/>
          <pc:sldLayoutMkLst>
            <pc:docMk/>
            <pc:sldMasterMk cId="1061876717" sldId="2147483673"/>
            <pc:sldLayoutMk cId="2093514524" sldId="2147483674"/>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2666802551" sldId="2147483675"/>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322001868" sldId="2147483676"/>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2869510581" sldId="2147483677"/>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1715839167" sldId="2147483678"/>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501771155" sldId="2147483679"/>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3146103537" sldId="2147483680"/>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1894431166" sldId="2147483681"/>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1636747603" sldId="2147483682"/>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2249834216" sldId="2147483683"/>
          </pc:sldLayoutMkLst>
        </pc:sldLayoutChg>
        <pc:sldLayoutChg chg="add">
          <pc:chgData name="Ghosh, Marcus L" userId="S::mghosh@ic.ac.uk::00601210-eb70-4892-8a26-c39107c5a6ee" providerId="AD" clId="Web-{5AFB178A-CC72-5A84-3CF5-86B03A349777}" dt="2023-11-08T10:48:36.310" v="0"/>
          <pc:sldLayoutMkLst>
            <pc:docMk/>
            <pc:sldMasterMk cId="1061876717" sldId="2147483673"/>
            <pc:sldLayoutMk cId="1663740126" sldId="2147483684"/>
          </pc:sldLayoutMkLst>
        </pc:sldLayoutChg>
        <pc:sldLayoutChg chg="add">
          <pc:chgData name="Ghosh, Marcus L" userId="S::mghosh@ic.ac.uk::00601210-eb70-4892-8a26-c39107c5a6ee" providerId="AD" clId="Web-{5AFB178A-CC72-5A84-3CF5-86B03A349777}" dt="2023-11-08T10:48:36.638" v="1"/>
          <pc:sldLayoutMkLst>
            <pc:docMk/>
            <pc:sldMasterMk cId="1061876717" sldId="2147483673"/>
            <pc:sldLayoutMk cId="2093514524" sldId="2147483685"/>
          </pc:sldLayoutMkLst>
        </pc:sldLayoutChg>
      </pc:sldMasterChg>
    </pc:docChg>
  </pc:docChgLst>
  <pc:docChgLst>
    <pc:chgData name="Ghosh, Marcus L" userId="S::mghosh@ic.ac.uk::00601210-eb70-4892-8a26-c39107c5a6ee" providerId="AD" clId="Web-{CA8791C4-06DB-5FF3-59C4-F9C3C3C6B6CE}"/>
    <pc:docChg chg="delSld modSld">
      <pc:chgData name="Ghosh, Marcus L" userId="S::mghosh@ic.ac.uk::00601210-eb70-4892-8a26-c39107c5a6ee" providerId="AD" clId="Web-{CA8791C4-06DB-5FF3-59C4-F9C3C3C6B6CE}" dt="2023-11-10T15:01:49.678" v="3020" actId="1076"/>
      <pc:docMkLst>
        <pc:docMk/>
      </pc:docMkLst>
      <pc:sldChg chg="modNotes">
        <pc:chgData name="Ghosh, Marcus L" userId="S::mghosh@ic.ac.uk::00601210-eb70-4892-8a26-c39107c5a6ee" providerId="AD" clId="Web-{CA8791C4-06DB-5FF3-59C4-F9C3C3C6B6CE}" dt="2023-11-10T12:53:13.244" v="787"/>
        <pc:sldMkLst>
          <pc:docMk/>
          <pc:sldMk cId="2800302736" sldId="257"/>
        </pc:sldMkLst>
      </pc:sldChg>
      <pc:sldChg chg="addSp delSp modSp modNotes">
        <pc:chgData name="Ghosh, Marcus L" userId="S::mghosh@ic.ac.uk::00601210-eb70-4892-8a26-c39107c5a6ee" providerId="AD" clId="Web-{CA8791C4-06DB-5FF3-59C4-F9C3C3C6B6CE}" dt="2023-11-10T15:01:49.678" v="3020" actId="1076"/>
        <pc:sldMkLst>
          <pc:docMk/>
          <pc:sldMk cId="59587776" sldId="259"/>
        </pc:sldMkLst>
        <pc:spChg chg="add mod">
          <ac:chgData name="Ghosh, Marcus L" userId="S::mghosh@ic.ac.uk::00601210-eb70-4892-8a26-c39107c5a6ee" providerId="AD" clId="Web-{CA8791C4-06DB-5FF3-59C4-F9C3C3C6B6CE}" dt="2023-11-10T13:35:04.078" v="886" actId="1076"/>
          <ac:spMkLst>
            <pc:docMk/>
            <pc:sldMk cId="59587776" sldId="259"/>
            <ac:spMk id="2" creationId="{FAE6E367-C5A7-D2A0-3C5C-5DF7DF5A5323}"/>
          </ac:spMkLst>
        </pc:spChg>
        <pc:spChg chg="del">
          <ac:chgData name="Ghosh, Marcus L" userId="S::mghosh@ic.ac.uk::00601210-eb70-4892-8a26-c39107c5a6ee" providerId="AD" clId="Web-{CA8791C4-06DB-5FF3-59C4-F9C3C3C6B6CE}" dt="2023-11-10T12:27:22.965" v="743"/>
          <ac:spMkLst>
            <pc:docMk/>
            <pc:sldMk cId="59587776" sldId="259"/>
            <ac:spMk id="5" creationId="{1357973F-A7D4-1E73-8093-5591F6BF67C6}"/>
          </ac:spMkLst>
        </pc:spChg>
        <pc:picChg chg="add del mod">
          <ac:chgData name="Ghosh, Marcus L" userId="S::mghosh@ic.ac.uk::00601210-eb70-4892-8a26-c39107c5a6ee" providerId="AD" clId="Web-{CA8791C4-06DB-5FF3-59C4-F9C3C3C6B6CE}" dt="2023-11-10T15:01:49.553" v="3018"/>
          <ac:picMkLst>
            <pc:docMk/>
            <pc:sldMk cId="59587776" sldId="259"/>
            <ac:picMk id="3" creationId="{4C2EDC55-992E-A194-CCC2-AE4B2C6BE257}"/>
          </ac:picMkLst>
        </pc:picChg>
        <pc:picChg chg="add mod ord">
          <ac:chgData name="Ghosh, Marcus L" userId="S::mghosh@ic.ac.uk::00601210-eb70-4892-8a26-c39107c5a6ee" providerId="AD" clId="Web-{CA8791C4-06DB-5FF3-59C4-F9C3C3C6B6CE}" dt="2023-11-10T15:01:49.678" v="3020" actId="1076"/>
          <ac:picMkLst>
            <pc:docMk/>
            <pc:sldMk cId="59587776" sldId="259"/>
            <ac:picMk id="5" creationId="{CFF2499E-DCAD-B3DE-1B39-95D8C21CE5F4}"/>
          </ac:picMkLst>
        </pc:picChg>
      </pc:sldChg>
      <pc:sldChg chg="delSp modNotes">
        <pc:chgData name="Ghosh, Marcus L" userId="S::mghosh@ic.ac.uk::00601210-eb70-4892-8a26-c39107c5a6ee" providerId="AD" clId="Web-{CA8791C4-06DB-5FF3-59C4-F9C3C3C6B6CE}" dt="2023-11-10T14:38:35.092" v="2963"/>
        <pc:sldMkLst>
          <pc:docMk/>
          <pc:sldMk cId="186824733" sldId="260"/>
        </pc:sldMkLst>
        <pc:spChg chg="del">
          <ac:chgData name="Ghosh, Marcus L" userId="S::mghosh@ic.ac.uk::00601210-eb70-4892-8a26-c39107c5a6ee" providerId="AD" clId="Web-{CA8791C4-06DB-5FF3-59C4-F9C3C3C6B6CE}" dt="2023-11-10T14:38:01.919" v="2920"/>
          <ac:spMkLst>
            <pc:docMk/>
            <pc:sldMk cId="186824733" sldId="260"/>
            <ac:spMk id="5" creationId="{1357973F-A7D4-1E73-8093-5591F6BF67C6}"/>
          </ac:spMkLst>
        </pc:spChg>
      </pc:sldChg>
      <pc:sldChg chg="del">
        <pc:chgData name="Ghosh, Marcus L" userId="S::mghosh@ic.ac.uk::00601210-eb70-4892-8a26-c39107c5a6ee" providerId="AD" clId="Web-{CA8791C4-06DB-5FF3-59C4-F9C3C3C6B6CE}" dt="2023-11-10T12:15:03.985" v="221"/>
        <pc:sldMkLst>
          <pc:docMk/>
          <pc:sldMk cId="2806632331" sldId="263"/>
        </pc:sldMkLst>
      </pc:sldChg>
      <pc:sldChg chg="del">
        <pc:chgData name="Ghosh, Marcus L" userId="S::mghosh@ic.ac.uk::00601210-eb70-4892-8a26-c39107c5a6ee" providerId="AD" clId="Web-{CA8791C4-06DB-5FF3-59C4-F9C3C3C6B6CE}" dt="2023-11-10T14:55:51.856" v="2997"/>
        <pc:sldMkLst>
          <pc:docMk/>
          <pc:sldMk cId="2111609271" sldId="267"/>
        </pc:sldMkLst>
      </pc:sldChg>
      <pc:sldChg chg="modNotes">
        <pc:chgData name="Ghosh, Marcus L" userId="S::mghosh@ic.ac.uk::00601210-eb70-4892-8a26-c39107c5a6ee" providerId="AD" clId="Web-{CA8791C4-06DB-5FF3-59C4-F9C3C3C6B6CE}" dt="2023-11-10T13:22:12.509" v="843"/>
        <pc:sldMkLst>
          <pc:docMk/>
          <pc:sldMk cId="3065951212" sldId="269"/>
        </pc:sldMkLst>
      </pc:sldChg>
    </pc:docChg>
  </pc:docChgLst>
  <pc:docChgLst>
    <pc:chgData name="Ghosh, Marcus L" userId="S::mghosh@ic.ac.uk::00601210-eb70-4892-8a26-c39107c5a6ee" providerId="AD" clId="Web-{3B2D0BE9-9E55-0A06-151B-DC682E06F549}"/>
    <pc:docChg chg="modSld">
      <pc:chgData name="Ghosh, Marcus L" userId="S::mghosh@ic.ac.uk::00601210-eb70-4892-8a26-c39107c5a6ee" providerId="AD" clId="Web-{3B2D0BE9-9E55-0A06-151B-DC682E06F549}" dt="2023-11-14T10:47:15.951" v="529"/>
      <pc:docMkLst>
        <pc:docMk/>
      </pc:docMkLst>
      <pc:sldChg chg="addSp delSp modSp modNotes">
        <pc:chgData name="Ghosh, Marcus L" userId="S::mghosh@ic.ac.uk::00601210-eb70-4892-8a26-c39107c5a6ee" providerId="AD" clId="Web-{3B2D0BE9-9E55-0A06-151B-DC682E06F549}" dt="2023-11-14T10:47:15.951" v="529"/>
        <pc:sldMkLst>
          <pc:docMk/>
          <pc:sldMk cId="2645376212" sldId="264"/>
        </pc:sldMkLst>
        <pc:spChg chg="add mod">
          <ac:chgData name="Ghosh, Marcus L" userId="S::mghosh@ic.ac.uk::00601210-eb70-4892-8a26-c39107c5a6ee" providerId="AD" clId="Web-{3B2D0BE9-9E55-0A06-151B-DC682E06F549}" dt="2023-11-14T10:44:19.164" v="401" actId="1076"/>
          <ac:spMkLst>
            <pc:docMk/>
            <pc:sldMk cId="2645376212" sldId="264"/>
            <ac:spMk id="9" creationId="{7C169CAC-2133-0213-6188-F11947D3920F}"/>
          </ac:spMkLst>
        </pc:spChg>
        <pc:spChg chg="add mod">
          <ac:chgData name="Ghosh, Marcus L" userId="S::mghosh@ic.ac.uk::00601210-eb70-4892-8a26-c39107c5a6ee" providerId="AD" clId="Web-{3B2D0BE9-9E55-0A06-151B-DC682E06F549}" dt="2023-11-14T10:44:21.321" v="403" actId="1076"/>
          <ac:spMkLst>
            <pc:docMk/>
            <pc:sldMk cId="2645376212" sldId="264"/>
            <ac:spMk id="10" creationId="{9F78B795-1C40-54BB-620C-E3F2BF69D8AD}"/>
          </ac:spMkLst>
        </pc:spChg>
        <pc:grpChg chg="add">
          <ac:chgData name="Ghosh, Marcus L" userId="S::mghosh@ic.ac.uk::00601210-eb70-4892-8a26-c39107c5a6ee" providerId="AD" clId="Web-{3B2D0BE9-9E55-0A06-151B-DC682E06F549}" dt="2023-11-14T10:44:23.602" v="404"/>
          <ac:grpSpMkLst>
            <pc:docMk/>
            <pc:sldMk cId="2645376212" sldId="264"/>
            <ac:grpSpMk id="11" creationId="{E7E25E8E-6988-73CA-7230-FFD418DE3CAA}"/>
          </ac:grpSpMkLst>
        </pc:grpChg>
        <pc:picChg chg="add del mod modCrop">
          <ac:chgData name="Ghosh, Marcus L" userId="S::mghosh@ic.ac.uk::00601210-eb70-4892-8a26-c39107c5a6ee" providerId="AD" clId="Web-{3B2D0BE9-9E55-0A06-151B-DC682E06F549}" dt="2023-11-14T10:43:42.976" v="393"/>
          <ac:picMkLst>
            <pc:docMk/>
            <pc:sldMk cId="2645376212" sldId="264"/>
            <ac:picMk id="7" creationId="{6CCA0DFA-565A-0F81-E4D1-AAD770CBF937}"/>
          </ac:picMkLst>
        </pc:picChg>
        <pc:picChg chg="add mod modCrop">
          <ac:chgData name="Ghosh, Marcus L" userId="S::mghosh@ic.ac.uk::00601210-eb70-4892-8a26-c39107c5a6ee" providerId="AD" clId="Web-{3B2D0BE9-9E55-0A06-151B-DC682E06F549}" dt="2023-11-14T10:43:59.945" v="397" actId="1076"/>
          <ac:picMkLst>
            <pc:docMk/>
            <pc:sldMk cId="2645376212" sldId="264"/>
            <ac:picMk id="8" creationId="{06FAC823-53D2-A02E-76E7-D33E342A4465}"/>
          </ac:picMkLst>
        </pc:picChg>
      </pc:sldChg>
    </pc:docChg>
  </pc:docChgLst>
  <pc:docChgLst>
    <pc:chgData name="Ghosh, Marcus L" userId="S::mghosh@ic.ac.uk::00601210-eb70-4892-8a26-c39107c5a6ee" providerId="AD" clId="Web-{42951334-D2E5-422E-4CB6-AFAD504B1097}"/>
    <pc:docChg chg="modSld">
      <pc:chgData name="Ghosh, Marcus L" userId="S::mghosh@ic.ac.uk::00601210-eb70-4892-8a26-c39107c5a6ee" providerId="AD" clId="Web-{42951334-D2E5-422E-4CB6-AFAD504B1097}" dt="2023-11-14T16:42:03.456" v="0"/>
      <pc:docMkLst>
        <pc:docMk/>
      </pc:docMkLst>
      <pc:sldChg chg="addSp">
        <pc:chgData name="Ghosh, Marcus L" userId="S::mghosh@ic.ac.uk::00601210-eb70-4892-8a26-c39107c5a6ee" providerId="AD" clId="Web-{42951334-D2E5-422E-4CB6-AFAD504B1097}" dt="2023-11-14T16:42:03.456" v="0"/>
        <pc:sldMkLst>
          <pc:docMk/>
          <pc:sldMk cId="2800302736" sldId="257"/>
        </pc:sldMkLst>
        <pc:grpChg chg="add">
          <ac:chgData name="Ghosh, Marcus L" userId="S::mghosh@ic.ac.uk::00601210-eb70-4892-8a26-c39107c5a6ee" providerId="AD" clId="Web-{42951334-D2E5-422E-4CB6-AFAD504B1097}" dt="2023-11-14T16:42:03.456" v="0"/>
          <ac:grpSpMkLst>
            <pc:docMk/>
            <pc:sldMk cId="2800302736" sldId="257"/>
            <ac:grpSpMk id="2" creationId="{B6BF9E3A-1DB7-68CB-8B10-7E1750CCC10B}"/>
          </ac:grpSpMkLst>
        </pc:grpChg>
      </pc:sldChg>
    </pc:docChg>
  </pc:docChgLst>
  <pc:docChgLst>
    <pc:chgData name="Ghosh, Marcus L" userId="00601210-eb70-4892-8a26-c39107c5a6ee" providerId="ADAL" clId="{59909A57-D5A1-4618-982E-6832C9748E5D}"/>
    <pc:docChg chg="undo custSel delSld modSld">
      <pc:chgData name="Ghosh, Marcus L" userId="00601210-eb70-4892-8a26-c39107c5a6ee" providerId="ADAL" clId="{59909A57-D5A1-4618-982E-6832C9748E5D}" dt="2023-11-15T19:30:53.604" v="6530"/>
      <pc:docMkLst>
        <pc:docMk/>
      </pc:docMkLst>
      <pc:sldChg chg="addSp delSp modSp mod modTransition modAnim">
        <pc:chgData name="Ghosh, Marcus L" userId="00601210-eb70-4892-8a26-c39107c5a6ee" providerId="ADAL" clId="{59909A57-D5A1-4618-982E-6832C9748E5D}" dt="2023-11-15T19:30:53.604" v="6530"/>
        <pc:sldMkLst>
          <pc:docMk/>
          <pc:sldMk cId="2800302736" sldId="257"/>
        </pc:sldMkLst>
        <pc:spChg chg="mod topLvl">
          <ac:chgData name="Ghosh, Marcus L" userId="00601210-eb70-4892-8a26-c39107c5a6ee" providerId="ADAL" clId="{59909A57-D5A1-4618-982E-6832C9748E5D}" dt="2023-11-13T17:51:22.728" v="4516" actId="165"/>
          <ac:spMkLst>
            <pc:docMk/>
            <pc:sldMk cId="2800302736" sldId="257"/>
            <ac:spMk id="7" creationId="{0656BD33-A972-AB27-B876-32A42E5C4CC0}"/>
          </ac:spMkLst>
        </pc:spChg>
        <pc:spChg chg="mod topLvl">
          <ac:chgData name="Ghosh, Marcus L" userId="00601210-eb70-4892-8a26-c39107c5a6ee" providerId="ADAL" clId="{59909A57-D5A1-4618-982E-6832C9748E5D}" dt="2023-11-13T17:51:22.728" v="4516" actId="165"/>
          <ac:spMkLst>
            <pc:docMk/>
            <pc:sldMk cId="2800302736" sldId="257"/>
            <ac:spMk id="8" creationId="{9052071D-6839-C9F9-7801-AD558FFC3676}"/>
          </ac:spMkLst>
        </pc:spChg>
        <pc:spChg chg="mod topLvl">
          <ac:chgData name="Ghosh, Marcus L" userId="00601210-eb70-4892-8a26-c39107c5a6ee" providerId="ADAL" clId="{59909A57-D5A1-4618-982E-6832C9748E5D}" dt="2023-11-13T17:51:22.728" v="4516" actId="165"/>
          <ac:spMkLst>
            <pc:docMk/>
            <pc:sldMk cId="2800302736" sldId="257"/>
            <ac:spMk id="9" creationId="{434B7F3B-CB08-F70E-7A5B-DED16132F58E}"/>
          </ac:spMkLst>
        </pc:spChg>
        <pc:spChg chg="del mod topLvl">
          <ac:chgData name="Ghosh, Marcus L" userId="00601210-eb70-4892-8a26-c39107c5a6ee" providerId="ADAL" clId="{59909A57-D5A1-4618-982E-6832C9748E5D}" dt="2023-11-13T17:51:29.532" v="4520" actId="478"/>
          <ac:spMkLst>
            <pc:docMk/>
            <pc:sldMk cId="2800302736" sldId="257"/>
            <ac:spMk id="13" creationId="{F2BBDDD8-8B8A-D3F3-8D87-50E6A420C556}"/>
          </ac:spMkLst>
        </pc:spChg>
        <pc:spChg chg="mod">
          <ac:chgData name="Ghosh, Marcus L" userId="00601210-eb70-4892-8a26-c39107c5a6ee" providerId="ADAL" clId="{59909A57-D5A1-4618-982E-6832C9748E5D}" dt="2023-11-13T17:51:22.728" v="4516" actId="165"/>
          <ac:spMkLst>
            <pc:docMk/>
            <pc:sldMk cId="2800302736" sldId="257"/>
            <ac:spMk id="15" creationId="{FE865AC0-3664-9B97-F213-4EB305E00201}"/>
          </ac:spMkLst>
        </pc:spChg>
        <pc:spChg chg="mod">
          <ac:chgData name="Ghosh, Marcus L" userId="00601210-eb70-4892-8a26-c39107c5a6ee" providerId="ADAL" clId="{59909A57-D5A1-4618-982E-6832C9748E5D}" dt="2023-11-13T17:51:22.728" v="4516" actId="165"/>
          <ac:spMkLst>
            <pc:docMk/>
            <pc:sldMk cId="2800302736" sldId="257"/>
            <ac:spMk id="17" creationId="{667515F0-713F-032A-6F44-76AB6DE35E7F}"/>
          </ac:spMkLst>
        </pc:spChg>
        <pc:grpChg chg="add del mod">
          <ac:chgData name="Ghosh, Marcus L" userId="00601210-eb70-4892-8a26-c39107c5a6ee" providerId="ADAL" clId="{59909A57-D5A1-4618-982E-6832C9748E5D}" dt="2023-11-13T17:51:22.728" v="4516" actId="165"/>
          <ac:grpSpMkLst>
            <pc:docMk/>
            <pc:sldMk cId="2800302736" sldId="257"/>
            <ac:grpSpMk id="2" creationId="{928B5D47-277C-BFFC-9EA2-C9DC86EB3791}"/>
          </ac:grpSpMkLst>
        </pc:grpChg>
        <pc:grpChg chg="del mod topLvl">
          <ac:chgData name="Ghosh, Marcus L" userId="00601210-eb70-4892-8a26-c39107c5a6ee" providerId="ADAL" clId="{59909A57-D5A1-4618-982E-6832C9748E5D}" dt="2023-11-13T17:51:25.849" v="4517" actId="478"/>
          <ac:grpSpMkLst>
            <pc:docMk/>
            <pc:sldMk cId="2800302736" sldId="257"/>
            <ac:grpSpMk id="11" creationId="{F6986A12-F9F6-7B08-75B5-FCF7E55B754A}"/>
          </ac:grpSpMkLst>
        </pc:grpChg>
        <pc:grpChg chg="del mod topLvl">
          <ac:chgData name="Ghosh, Marcus L" userId="00601210-eb70-4892-8a26-c39107c5a6ee" providerId="ADAL" clId="{59909A57-D5A1-4618-982E-6832C9748E5D}" dt="2023-11-13T17:51:26.952" v="4518" actId="478"/>
          <ac:grpSpMkLst>
            <pc:docMk/>
            <pc:sldMk cId="2800302736" sldId="257"/>
            <ac:grpSpMk id="12" creationId="{6BF2EA9C-4572-8119-2F30-D082D45C0B96}"/>
          </ac:grpSpMkLst>
        </pc:grpChg>
        <pc:picChg chg="del">
          <ac:chgData name="Ghosh, Marcus L" userId="00601210-eb70-4892-8a26-c39107c5a6ee" providerId="ADAL" clId="{59909A57-D5A1-4618-982E-6832C9748E5D}" dt="2023-11-15T19:15:54.434" v="6497"/>
          <ac:picMkLst>
            <pc:docMk/>
            <pc:sldMk cId="2800302736" sldId="257"/>
            <ac:picMk id="6" creationId="{870DBB63-F6EE-4041-F296-AFCE965569A5}"/>
          </ac:picMkLst>
        </pc:picChg>
        <pc:picChg chg="add del mod">
          <ac:chgData name="Ghosh, Marcus L" userId="00601210-eb70-4892-8a26-c39107c5a6ee" providerId="ADAL" clId="{59909A57-D5A1-4618-982E-6832C9748E5D}" dt="2023-11-15T19:30:53.604" v="6530"/>
          <ac:picMkLst>
            <pc:docMk/>
            <pc:sldMk cId="2800302736" sldId="257"/>
            <ac:picMk id="15" creationId="{3C48D219-5C18-8FE2-CE16-8BE378AC0875}"/>
          </ac:picMkLst>
        </pc:picChg>
        <pc:picChg chg="add mod">
          <ac:chgData name="Ghosh, Marcus L" userId="00601210-eb70-4892-8a26-c39107c5a6ee" providerId="ADAL" clId="{59909A57-D5A1-4618-982E-6832C9748E5D}" dt="2023-11-15T19:30:53.604" v="6530"/>
          <ac:picMkLst>
            <pc:docMk/>
            <pc:sldMk cId="2800302736" sldId="257"/>
            <ac:picMk id="19" creationId="{DE540FFD-4461-7C63-69C3-35B1C9BCB0D0}"/>
          </ac:picMkLst>
        </pc:picChg>
        <pc:cxnChg chg="mod topLvl">
          <ac:chgData name="Ghosh, Marcus L" userId="00601210-eb70-4892-8a26-c39107c5a6ee" providerId="ADAL" clId="{59909A57-D5A1-4618-982E-6832C9748E5D}" dt="2023-11-13T17:51:22.728" v="4516" actId="165"/>
          <ac:cxnSpMkLst>
            <pc:docMk/>
            <pc:sldMk cId="2800302736" sldId="257"/>
            <ac:cxnSpMk id="3" creationId="{56710273-5BC6-14ED-A6C8-F3D05CC69A92}"/>
          </ac:cxnSpMkLst>
        </pc:cxnChg>
        <pc:cxnChg chg="mod topLvl">
          <ac:chgData name="Ghosh, Marcus L" userId="00601210-eb70-4892-8a26-c39107c5a6ee" providerId="ADAL" clId="{59909A57-D5A1-4618-982E-6832C9748E5D}" dt="2023-11-13T17:51:22.728" v="4516" actId="165"/>
          <ac:cxnSpMkLst>
            <pc:docMk/>
            <pc:sldMk cId="2800302736" sldId="257"/>
            <ac:cxnSpMk id="5" creationId="{F0B78BEA-09F5-A2BA-3E4F-78AFA6EF9AFF}"/>
          </ac:cxnSpMkLst>
        </pc:cxnChg>
        <pc:cxnChg chg="mod topLvl">
          <ac:chgData name="Ghosh, Marcus L" userId="00601210-eb70-4892-8a26-c39107c5a6ee" providerId="ADAL" clId="{59909A57-D5A1-4618-982E-6832C9748E5D}" dt="2023-11-13T17:51:22.728" v="4516" actId="165"/>
          <ac:cxnSpMkLst>
            <pc:docMk/>
            <pc:sldMk cId="2800302736" sldId="257"/>
            <ac:cxnSpMk id="10" creationId="{D8A3B9E0-C41F-A381-9AC5-9468C37F1859}"/>
          </ac:cxnSpMkLst>
        </pc:cxnChg>
        <pc:cxnChg chg="del mod topLvl">
          <ac:chgData name="Ghosh, Marcus L" userId="00601210-eb70-4892-8a26-c39107c5a6ee" providerId="ADAL" clId="{59909A57-D5A1-4618-982E-6832C9748E5D}" dt="2023-11-13T17:51:30.336" v="4521" actId="478"/>
          <ac:cxnSpMkLst>
            <pc:docMk/>
            <pc:sldMk cId="2800302736" sldId="257"/>
            <ac:cxnSpMk id="14" creationId="{D46AC2F3-7BF7-69C4-ABA0-2ACFAFDD5A09}"/>
          </ac:cxnSpMkLst>
        </pc:cxnChg>
        <pc:cxnChg chg="mod">
          <ac:chgData name="Ghosh, Marcus L" userId="00601210-eb70-4892-8a26-c39107c5a6ee" providerId="ADAL" clId="{59909A57-D5A1-4618-982E-6832C9748E5D}" dt="2023-11-13T17:51:22.728" v="4516" actId="165"/>
          <ac:cxnSpMkLst>
            <pc:docMk/>
            <pc:sldMk cId="2800302736" sldId="257"/>
            <ac:cxnSpMk id="16" creationId="{DFE5F6AD-6F95-CA3A-4AC9-3BF70600BD5A}"/>
          </ac:cxnSpMkLst>
        </pc:cxnChg>
        <pc:cxnChg chg="mod">
          <ac:chgData name="Ghosh, Marcus L" userId="00601210-eb70-4892-8a26-c39107c5a6ee" providerId="ADAL" clId="{59909A57-D5A1-4618-982E-6832C9748E5D}" dt="2023-11-13T17:51:25.849" v="4517" actId="478"/>
          <ac:cxnSpMkLst>
            <pc:docMk/>
            <pc:sldMk cId="2800302736" sldId="257"/>
            <ac:cxnSpMk id="18" creationId="{056F3247-BAB6-783E-9C4A-643A845EE887}"/>
          </ac:cxnSpMkLst>
        </pc:cxnChg>
      </pc:sldChg>
      <pc:sldChg chg="addSp delSp modSp modTransition modAnim modNotesTx">
        <pc:chgData name="Ghosh, Marcus L" userId="00601210-eb70-4892-8a26-c39107c5a6ee" providerId="ADAL" clId="{59909A57-D5A1-4618-982E-6832C9748E5D}" dt="2023-11-15T19:30:53.604" v="6530"/>
        <pc:sldMkLst>
          <pc:docMk/>
          <pc:sldMk cId="59587776" sldId="259"/>
        </pc:sldMkLst>
        <pc:picChg chg="add del mod">
          <ac:chgData name="Ghosh, Marcus L" userId="00601210-eb70-4892-8a26-c39107c5a6ee" providerId="ADAL" clId="{59909A57-D5A1-4618-982E-6832C9748E5D}" dt="2023-11-15T19:30:53.604" v="6530"/>
          <ac:picMkLst>
            <pc:docMk/>
            <pc:sldMk cId="59587776" sldId="259"/>
            <ac:picMk id="5" creationId="{80D7EB35-5152-8B15-DD2D-679F69CDCCB3}"/>
          </ac:picMkLst>
        </pc:picChg>
        <pc:picChg chg="del">
          <ac:chgData name="Ghosh, Marcus L" userId="00601210-eb70-4892-8a26-c39107c5a6ee" providerId="ADAL" clId="{59909A57-D5A1-4618-982E-6832C9748E5D}" dt="2023-11-15T19:15:54.434" v="6497"/>
          <ac:picMkLst>
            <pc:docMk/>
            <pc:sldMk cId="59587776" sldId="259"/>
            <ac:picMk id="6" creationId="{870DBB63-F6EE-4041-F296-AFCE965569A5}"/>
          </ac:picMkLst>
        </pc:picChg>
        <pc:picChg chg="add mod">
          <ac:chgData name="Ghosh, Marcus L" userId="00601210-eb70-4892-8a26-c39107c5a6ee" providerId="ADAL" clId="{59909A57-D5A1-4618-982E-6832C9748E5D}" dt="2023-11-15T19:30:53.604" v="6530"/>
          <ac:picMkLst>
            <pc:docMk/>
            <pc:sldMk cId="59587776" sldId="259"/>
            <ac:picMk id="18" creationId="{FA14BE6C-19DF-96F9-9BF7-0E3FD051074B}"/>
          </ac:picMkLst>
        </pc:picChg>
      </pc:sldChg>
      <pc:sldChg chg="addSp delSp modSp mod modTransition modAnim modNotesTx">
        <pc:chgData name="Ghosh, Marcus L" userId="00601210-eb70-4892-8a26-c39107c5a6ee" providerId="ADAL" clId="{59909A57-D5A1-4618-982E-6832C9748E5D}" dt="2023-11-15T19:30:53.604" v="6530"/>
        <pc:sldMkLst>
          <pc:docMk/>
          <pc:sldMk cId="186824733" sldId="260"/>
        </pc:sldMkLst>
        <pc:spChg chg="mod">
          <ac:chgData name="Ghosh, Marcus L" userId="00601210-eb70-4892-8a26-c39107c5a6ee" providerId="ADAL" clId="{59909A57-D5A1-4618-982E-6832C9748E5D}" dt="2023-11-10T16:15:56.959" v="1257" actId="20577"/>
          <ac:spMkLst>
            <pc:docMk/>
            <pc:sldMk cId="186824733" sldId="260"/>
            <ac:spMk id="3" creationId="{BBE1B296-DF59-E5FC-E959-DF16788BB0C0}"/>
          </ac:spMkLst>
        </pc:spChg>
        <pc:picChg chg="add mod">
          <ac:chgData name="Ghosh, Marcus L" userId="00601210-eb70-4892-8a26-c39107c5a6ee" providerId="ADAL" clId="{59909A57-D5A1-4618-982E-6832C9748E5D}" dt="2023-11-10T15:59:05.489" v="2" actId="1076"/>
          <ac:picMkLst>
            <pc:docMk/>
            <pc:sldMk cId="186824733" sldId="260"/>
            <ac:picMk id="2" creationId="{33CC0302-590D-B5BD-51CE-795D5C1DAF7F}"/>
          </ac:picMkLst>
        </pc:picChg>
        <pc:picChg chg="add del mod">
          <ac:chgData name="Ghosh, Marcus L" userId="00601210-eb70-4892-8a26-c39107c5a6ee" providerId="ADAL" clId="{59909A57-D5A1-4618-982E-6832C9748E5D}" dt="2023-11-15T19:30:53.604" v="6530"/>
          <ac:picMkLst>
            <pc:docMk/>
            <pc:sldMk cId="186824733" sldId="260"/>
            <ac:picMk id="5" creationId="{848A38DA-BF98-A2B9-91A9-8A78C91C6D88}"/>
          </ac:picMkLst>
        </pc:picChg>
        <pc:picChg chg="del">
          <ac:chgData name="Ghosh, Marcus L" userId="00601210-eb70-4892-8a26-c39107c5a6ee" providerId="ADAL" clId="{59909A57-D5A1-4618-982E-6832C9748E5D}" dt="2023-11-15T19:15:54.434" v="6497"/>
          <ac:picMkLst>
            <pc:docMk/>
            <pc:sldMk cId="186824733" sldId="260"/>
            <ac:picMk id="6" creationId="{870DBB63-F6EE-4041-F296-AFCE965569A5}"/>
          </ac:picMkLst>
        </pc:picChg>
        <pc:picChg chg="add mod">
          <ac:chgData name="Ghosh, Marcus L" userId="00601210-eb70-4892-8a26-c39107c5a6ee" providerId="ADAL" clId="{59909A57-D5A1-4618-982E-6832C9748E5D}" dt="2023-11-15T19:30:53.604" v="6530"/>
          <ac:picMkLst>
            <pc:docMk/>
            <pc:sldMk cId="186824733" sldId="260"/>
            <ac:picMk id="10" creationId="{7444D955-B7DB-5D02-4D23-A00BF1C8AF1A}"/>
          </ac:picMkLst>
        </pc:picChg>
      </pc:sldChg>
      <pc:sldChg chg="addSp delSp modSp mod modTransition modAnim modNotesTx">
        <pc:chgData name="Ghosh, Marcus L" userId="00601210-eb70-4892-8a26-c39107c5a6ee" providerId="ADAL" clId="{59909A57-D5A1-4618-982E-6832C9748E5D}" dt="2023-11-15T19:30:53.604" v="6530"/>
        <pc:sldMkLst>
          <pc:docMk/>
          <pc:sldMk cId="826840663" sldId="261"/>
        </pc:sldMkLst>
        <pc:spChg chg="add mod">
          <ac:chgData name="Ghosh, Marcus L" userId="00601210-eb70-4892-8a26-c39107c5a6ee" providerId="ADAL" clId="{59909A57-D5A1-4618-982E-6832C9748E5D}" dt="2023-11-10T16:42:47.479" v="3312" actId="20577"/>
          <ac:spMkLst>
            <pc:docMk/>
            <pc:sldMk cId="826840663" sldId="261"/>
            <ac:spMk id="2" creationId="{89D2FEA7-86AB-23D4-F1BC-D5CBA00B4AE1}"/>
          </ac:spMkLst>
        </pc:spChg>
        <pc:spChg chg="del">
          <ac:chgData name="Ghosh, Marcus L" userId="00601210-eb70-4892-8a26-c39107c5a6ee" providerId="ADAL" clId="{59909A57-D5A1-4618-982E-6832C9748E5D}" dt="2023-11-10T16:08:37.913" v="735" actId="478"/>
          <ac:spMkLst>
            <pc:docMk/>
            <pc:sldMk cId="826840663" sldId="261"/>
            <ac:spMk id="5" creationId="{1357973F-A7D4-1E73-8093-5591F6BF67C6}"/>
          </ac:spMkLst>
        </pc:spChg>
        <pc:picChg chg="add del mod">
          <ac:chgData name="Ghosh, Marcus L" userId="00601210-eb70-4892-8a26-c39107c5a6ee" providerId="ADAL" clId="{59909A57-D5A1-4618-982E-6832C9748E5D}" dt="2023-11-15T19:30:53.604" v="6530"/>
          <ac:picMkLst>
            <pc:docMk/>
            <pc:sldMk cId="826840663" sldId="261"/>
            <ac:picMk id="3" creationId="{0E8B26A9-51C2-E5BB-6E08-F798E7388C3F}"/>
          </ac:picMkLst>
        </pc:picChg>
        <pc:picChg chg="del">
          <ac:chgData name="Ghosh, Marcus L" userId="00601210-eb70-4892-8a26-c39107c5a6ee" providerId="ADAL" clId="{59909A57-D5A1-4618-982E-6832C9748E5D}" dt="2023-11-15T19:15:54.434" v="6497"/>
          <ac:picMkLst>
            <pc:docMk/>
            <pc:sldMk cId="826840663" sldId="261"/>
            <ac:picMk id="6" creationId="{870DBB63-F6EE-4041-F296-AFCE965569A5}"/>
          </ac:picMkLst>
        </pc:picChg>
        <pc:picChg chg="add mod">
          <ac:chgData name="Ghosh, Marcus L" userId="00601210-eb70-4892-8a26-c39107c5a6ee" providerId="ADAL" clId="{59909A57-D5A1-4618-982E-6832C9748E5D}" dt="2023-11-15T19:30:53.604" v="6530"/>
          <ac:picMkLst>
            <pc:docMk/>
            <pc:sldMk cId="826840663" sldId="261"/>
            <ac:picMk id="7" creationId="{DCFA23C7-2875-18DA-68CB-D6332382C6E5}"/>
          </ac:picMkLst>
        </pc:picChg>
        <pc:picChg chg="add mod">
          <ac:chgData name="Ghosh, Marcus L" userId="00601210-eb70-4892-8a26-c39107c5a6ee" providerId="ADAL" clId="{59909A57-D5A1-4618-982E-6832C9748E5D}" dt="2023-11-10T16:42:16.147" v="3294" actId="1076"/>
          <ac:picMkLst>
            <pc:docMk/>
            <pc:sldMk cId="826840663" sldId="261"/>
            <ac:picMk id="1026" creationId="{EAA6A962-B6D6-78E5-FF20-6C3E3CAE5E73}"/>
          </ac:picMkLst>
        </pc:picChg>
      </pc:sldChg>
      <pc:sldChg chg="del">
        <pc:chgData name="Ghosh, Marcus L" userId="00601210-eb70-4892-8a26-c39107c5a6ee" providerId="ADAL" clId="{59909A57-D5A1-4618-982E-6832C9748E5D}" dt="2023-11-13T18:13:17.411" v="6012" actId="47"/>
        <pc:sldMkLst>
          <pc:docMk/>
          <pc:sldMk cId="3889783147" sldId="262"/>
        </pc:sldMkLst>
      </pc:sldChg>
      <pc:sldChg chg="addSp delSp modSp mod modNotesTx">
        <pc:chgData name="Ghosh, Marcus L" userId="00601210-eb70-4892-8a26-c39107c5a6ee" providerId="ADAL" clId="{59909A57-D5A1-4618-982E-6832C9748E5D}" dt="2023-11-13T18:24:19.602" v="6485" actId="12788"/>
        <pc:sldMkLst>
          <pc:docMk/>
          <pc:sldMk cId="2645376212" sldId="264"/>
        </pc:sldMkLst>
        <pc:spChg chg="add mod">
          <ac:chgData name="Ghosh, Marcus L" userId="00601210-eb70-4892-8a26-c39107c5a6ee" providerId="ADAL" clId="{59909A57-D5A1-4618-982E-6832C9748E5D}" dt="2023-11-13T18:24:19.602" v="6485" actId="12788"/>
          <ac:spMkLst>
            <pc:docMk/>
            <pc:sldMk cId="2645376212" sldId="264"/>
            <ac:spMk id="2" creationId="{300A31C1-4356-6D19-FAD1-9AE8AC439C36}"/>
          </ac:spMkLst>
        </pc:spChg>
        <pc:spChg chg="add mod">
          <ac:chgData name="Ghosh, Marcus L" userId="00601210-eb70-4892-8a26-c39107c5a6ee" providerId="ADAL" clId="{59909A57-D5A1-4618-982E-6832C9748E5D}" dt="2023-11-13T18:23:54.409" v="6483" actId="1076"/>
          <ac:spMkLst>
            <pc:docMk/>
            <pc:sldMk cId="2645376212" sldId="264"/>
            <ac:spMk id="3" creationId="{E5E41A8E-2331-3141-9DFF-277F297FCA79}"/>
          </ac:spMkLst>
        </pc:spChg>
        <pc:spChg chg="del">
          <ac:chgData name="Ghosh, Marcus L" userId="00601210-eb70-4892-8a26-c39107c5a6ee" providerId="ADAL" clId="{59909A57-D5A1-4618-982E-6832C9748E5D}" dt="2023-11-10T16:50:51.385" v="4213" actId="478"/>
          <ac:spMkLst>
            <pc:docMk/>
            <pc:sldMk cId="2645376212" sldId="264"/>
            <ac:spMk id="5" creationId="{1357973F-A7D4-1E73-8093-5591F6BF67C6}"/>
          </ac:spMkLst>
        </pc:spChg>
        <pc:spChg chg="add mod">
          <ac:chgData name="Ghosh, Marcus L" userId="00601210-eb70-4892-8a26-c39107c5a6ee" providerId="ADAL" clId="{59909A57-D5A1-4618-982E-6832C9748E5D}" dt="2023-11-13T18:23:58.227" v="6484" actId="1076"/>
          <ac:spMkLst>
            <pc:docMk/>
            <pc:sldMk cId="2645376212" sldId="264"/>
            <ac:spMk id="5" creationId="{469E978A-A432-EAC6-79EB-4C7E7B9D79F6}"/>
          </ac:spMkLst>
        </pc:spChg>
        <pc:picChg chg="add mod">
          <ac:chgData name="Ghosh, Marcus L" userId="00601210-eb70-4892-8a26-c39107c5a6ee" providerId="ADAL" clId="{59909A57-D5A1-4618-982E-6832C9748E5D}" dt="2023-11-13T18:24:19.602" v="6485" actId="12788"/>
          <ac:picMkLst>
            <pc:docMk/>
            <pc:sldMk cId="2645376212" sldId="264"/>
            <ac:picMk id="1026" creationId="{8C6FB514-CE05-43F2-77EB-6A89FF823CAA}"/>
          </ac:picMkLst>
        </pc:picChg>
        <pc:picChg chg="add del">
          <ac:chgData name="Ghosh, Marcus L" userId="00601210-eb70-4892-8a26-c39107c5a6ee" providerId="ADAL" clId="{59909A57-D5A1-4618-982E-6832C9748E5D}" dt="2023-11-13T18:10:16.229" v="5798" actId="478"/>
          <ac:picMkLst>
            <pc:docMk/>
            <pc:sldMk cId="2645376212" sldId="264"/>
            <ac:picMk id="1028" creationId="{FA042AA1-6E41-33E2-CC26-617BC1D12EC4}"/>
          </ac:picMkLst>
        </pc:picChg>
      </pc:sldChg>
      <pc:sldChg chg="addSp delSp modSp mod modTransition modAnim modNotesTx">
        <pc:chgData name="Ghosh, Marcus L" userId="00601210-eb70-4892-8a26-c39107c5a6ee" providerId="ADAL" clId="{59909A57-D5A1-4618-982E-6832C9748E5D}" dt="2023-11-15T19:30:53.604" v="6530"/>
        <pc:sldMkLst>
          <pc:docMk/>
          <pc:sldMk cId="3715491567" sldId="265"/>
        </pc:sldMkLst>
        <pc:spChg chg="del">
          <ac:chgData name="Ghosh, Marcus L" userId="00601210-eb70-4892-8a26-c39107c5a6ee" providerId="ADAL" clId="{59909A57-D5A1-4618-982E-6832C9748E5D}" dt="2023-11-10T16:36:11.740" v="2985" actId="478"/>
          <ac:spMkLst>
            <pc:docMk/>
            <pc:sldMk cId="3715491567" sldId="265"/>
            <ac:spMk id="5" creationId="{1357973F-A7D4-1E73-8093-5591F6BF67C6}"/>
          </ac:spMkLst>
        </pc:spChg>
        <pc:spChg chg="add mod topLvl">
          <ac:chgData name="Ghosh, Marcus L" userId="00601210-eb70-4892-8a26-c39107c5a6ee" providerId="ADAL" clId="{59909A57-D5A1-4618-982E-6832C9748E5D}" dt="2023-11-13T17:51:58.040" v="4522" actId="165"/>
          <ac:spMkLst>
            <pc:docMk/>
            <pc:sldMk cId="3715491567" sldId="265"/>
            <ac:spMk id="13" creationId="{AF395058-D39F-FEBE-40BC-1A9057A40B2B}"/>
          </ac:spMkLst>
        </pc:spChg>
        <pc:spChg chg="add mod topLvl">
          <ac:chgData name="Ghosh, Marcus L" userId="00601210-eb70-4892-8a26-c39107c5a6ee" providerId="ADAL" clId="{59909A57-D5A1-4618-982E-6832C9748E5D}" dt="2023-11-13T17:51:58.040" v="4522" actId="165"/>
          <ac:spMkLst>
            <pc:docMk/>
            <pc:sldMk cId="3715491567" sldId="265"/>
            <ac:spMk id="14" creationId="{8E8472F4-E429-58BF-9720-525D5E905AC3}"/>
          </ac:spMkLst>
        </pc:spChg>
        <pc:spChg chg="add mod topLvl">
          <ac:chgData name="Ghosh, Marcus L" userId="00601210-eb70-4892-8a26-c39107c5a6ee" providerId="ADAL" clId="{59909A57-D5A1-4618-982E-6832C9748E5D}" dt="2023-11-15T19:04:39.101" v="6486" actId="164"/>
          <ac:spMkLst>
            <pc:docMk/>
            <pc:sldMk cId="3715491567" sldId="265"/>
            <ac:spMk id="16" creationId="{86B01E6B-C043-D916-9136-4EF9351BD65A}"/>
          </ac:spMkLst>
        </pc:spChg>
        <pc:spChg chg="mod topLvl">
          <ac:chgData name="Ghosh, Marcus L" userId="00601210-eb70-4892-8a26-c39107c5a6ee" providerId="ADAL" clId="{59909A57-D5A1-4618-982E-6832C9748E5D}" dt="2023-11-15T19:04:42.158" v="6487" actId="164"/>
          <ac:spMkLst>
            <pc:docMk/>
            <pc:sldMk cId="3715491567" sldId="265"/>
            <ac:spMk id="23" creationId="{EBD3E1D7-0CEC-0B19-2176-240ED02E73DD}"/>
          </ac:spMkLst>
        </pc:spChg>
        <pc:spChg chg="add mod">
          <ac:chgData name="Ghosh, Marcus L" userId="00601210-eb70-4892-8a26-c39107c5a6ee" providerId="ADAL" clId="{59909A57-D5A1-4618-982E-6832C9748E5D}" dt="2023-11-15T19:04:44.947" v="6488" actId="164"/>
          <ac:spMkLst>
            <pc:docMk/>
            <pc:sldMk cId="3715491567" sldId="265"/>
            <ac:spMk id="28" creationId="{19B2313C-8E81-558B-B95E-DBA1854F303F}"/>
          </ac:spMkLst>
        </pc:spChg>
        <pc:spChg chg="add mod topLvl">
          <ac:chgData name="Ghosh, Marcus L" userId="00601210-eb70-4892-8a26-c39107c5a6ee" providerId="ADAL" clId="{59909A57-D5A1-4618-982E-6832C9748E5D}" dt="2023-11-15T19:04:47.807" v="6489" actId="164"/>
          <ac:spMkLst>
            <pc:docMk/>
            <pc:sldMk cId="3715491567" sldId="265"/>
            <ac:spMk id="32" creationId="{31985897-BE7B-EE5F-14FD-EFDF3A91AD7E}"/>
          </ac:spMkLst>
        </pc:spChg>
        <pc:grpChg chg="add mod">
          <ac:chgData name="Ghosh, Marcus L" userId="00601210-eb70-4892-8a26-c39107c5a6ee" providerId="ADAL" clId="{59909A57-D5A1-4618-982E-6832C9748E5D}" dt="2023-11-15T19:04:39.101" v="6486" actId="164"/>
          <ac:grpSpMkLst>
            <pc:docMk/>
            <pc:sldMk cId="3715491567" sldId="265"/>
            <ac:grpSpMk id="2" creationId="{C5D18EAE-251A-1B6A-9DC3-2338A70907EF}"/>
          </ac:grpSpMkLst>
        </pc:grpChg>
        <pc:grpChg chg="add mod">
          <ac:chgData name="Ghosh, Marcus L" userId="00601210-eb70-4892-8a26-c39107c5a6ee" providerId="ADAL" clId="{59909A57-D5A1-4618-982E-6832C9748E5D}" dt="2023-11-15T19:04:42.158" v="6487" actId="164"/>
          <ac:grpSpMkLst>
            <pc:docMk/>
            <pc:sldMk cId="3715491567" sldId="265"/>
            <ac:grpSpMk id="3" creationId="{DE023839-3C91-A06F-7AC9-FE575974F8B2}"/>
          </ac:grpSpMkLst>
        </pc:grpChg>
        <pc:grpChg chg="add mod">
          <ac:chgData name="Ghosh, Marcus L" userId="00601210-eb70-4892-8a26-c39107c5a6ee" providerId="ADAL" clId="{59909A57-D5A1-4618-982E-6832C9748E5D}" dt="2023-11-15T19:04:44.947" v="6488" actId="164"/>
          <ac:grpSpMkLst>
            <pc:docMk/>
            <pc:sldMk cId="3715491567" sldId="265"/>
            <ac:grpSpMk id="5" creationId="{D354A73F-87B3-EDC6-6C71-2B6508765C5B}"/>
          </ac:grpSpMkLst>
        </pc:grpChg>
        <pc:grpChg chg="add mod">
          <ac:chgData name="Ghosh, Marcus L" userId="00601210-eb70-4892-8a26-c39107c5a6ee" providerId="ADAL" clId="{59909A57-D5A1-4618-982E-6832C9748E5D}" dt="2023-11-15T19:04:47.807" v="6489" actId="164"/>
          <ac:grpSpMkLst>
            <pc:docMk/>
            <pc:sldMk cId="3715491567" sldId="265"/>
            <ac:grpSpMk id="7" creationId="{9DDFC6BD-86E0-5552-4B50-3ADCA16E6B8B}"/>
          </ac:grpSpMkLst>
        </pc:grpChg>
        <pc:grpChg chg="add del mod">
          <ac:chgData name="Ghosh, Marcus L" userId="00601210-eb70-4892-8a26-c39107c5a6ee" providerId="ADAL" clId="{59909A57-D5A1-4618-982E-6832C9748E5D}" dt="2023-11-13T17:38:40.373" v="4271" actId="165"/>
          <ac:grpSpMkLst>
            <pc:docMk/>
            <pc:sldMk cId="3715491567" sldId="265"/>
            <ac:grpSpMk id="10" creationId="{966B0D7C-2AC7-F2B2-8E50-F0E64CF78475}"/>
          </ac:grpSpMkLst>
        </pc:grpChg>
        <pc:grpChg chg="add del mod">
          <ac:chgData name="Ghosh, Marcus L" userId="00601210-eb70-4892-8a26-c39107c5a6ee" providerId="ADAL" clId="{59909A57-D5A1-4618-982E-6832C9748E5D}" dt="2023-11-13T17:39:56.021" v="4282" actId="165"/>
          <ac:grpSpMkLst>
            <pc:docMk/>
            <pc:sldMk cId="3715491567" sldId="265"/>
            <ac:grpSpMk id="15" creationId="{99D70CEF-554C-D067-8F62-C0B38185FE00}"/>
          </ac:grpSpMkLst>
        </pc:grpChg>
        <pc:grpChg chg="add del mod">
          <ac:chgData name="Ghosh, Marcus L" userId="00601210-eb70-4892-8a26-c39107c5a6ee" providerId="ADAL" clId="{59909A57-D5A1-4618-982E-6832C9748E5D}" dt="2023-11-13T17:44:38.386" v="4351" actId="165"/>
          <ac:grpSpMkLst>
            <pc:docMk/>
            <pc:sldMk cId="3715491567" sldId="265"/>
            <ac:grpSpMk id="21" creationId="{B0690E92-034F-BE28-606E-10AC1B59C2B6}"/>
          </ac:grpSpMkLst>
        </pc:grpChg>
        <pc:grpChg chg="add del mod">
          <ac:chgData name="Ghosh, Marcus L" userId="00601210-eb70-4892-8a26-c39107c5a6ee" providerId="ADAL" clId="{59909A57-D5A1-4618-982E-6832C9748E5D}" dt="2023-11-13T17:43:56.231" v="4327" actId="165"/>
          <ac:grpSpMkLst>
            <pc:docMk/>
            <pc:sldMk cId="3715491567" sldId="265"/>
            <ac:grpSpMk id="22" creationId="{96EB29C1-7ACC-29F9-893D-8B3B0709D185}"/>
          </ac:grpSpMkLst>
        </pc:grpChg>
        <pc:grpChg chg="add mod topLvl">
          <ac:chgData name="Ghosh, Marcus L" userId="00601210-eb70-4892-8a26-c39107c5a6ee" providerId="ADAL" clId="{59909A57-D5A1-4618-982E-6832C9748E5D}" dt="2023-11-13T17:51:58.040" v="4522" actId="165"/>
          <ac:grpSpMkLst>
            <pc:docMk/>
            <pc:sldMk cId="3715491567" sldId="265"/>
            <ac:grpSpMk id="34" creationId="{6B8CF5B7-310E-5D99-6183-1B8F0E614CFA}"/>
          </ac:grpSpMkLst>
        </pc:grpChg>
        <pc:grpChg chg="add mod topLvl">
          <ac:chgData name="Ghosh, Marcus L" userId="00601210-eb70-4892-8a26-c39107c5a6ee" providerId="ADAL" clId="{59909A57-D5A1-4618-982E-6832C9748E5D}" dt="2023-11-13T17:51:58.040" v="4522" actId="165"/>
          <ac:grpSpMkLst>
            <pc:docMk/>
            <pc:sldMk cId="3715491567" sldId="265"/>
            <ac:grpSpMk id="35" creationId="{6A7222B1-06F5-BD8B-A940-33A3ABEB2E73}"/>
          </ac:grpSpMkLst>
        </pc:grpChg>
        <pc:grpChg chg="add del mod">
          <ac:chgData name="Ghosh, Marcus L" userId="00601210-eb70-4892-8a26-c39107c5a6ee" providerId="ADAL" clId="{59909A57-D5A1-4618-982E-6832C9748E5D}" dt="2023-11-13T17:48:38.336" v="4461" actId="165"/>
          <ac:grpSpMkLst>
            <pc:docMk/>
            <pc:sldMk cId="3715491567" sldId="265"/>
            <ac:grpSpMk id="42" creationId="{CBA7019D-B276-97CC-C955-99727D45A76B}"/>
          </ac:grpSpMkLst>
        </pc:grpChg>
        <pc:grpChg chg="add del mod">
          <ac:chgData name="Ghosh, Marcus L" userId="00601210-eb70-4892-8a26-c39107c5a6ee" providerId="ADAL" clId="{59909A57-D5A1-4618-982E-6832C9748E5D}" dt="2023-11-13T17:51:58.040" v="4522" actId="165"/>
          <ac:grpSpMkLst>
            <pc:docMk/>
            <pc:sldMk cId="3715491567" sldId="265"/>
            <ac:grpSpMk id="43" creationId="{E6A6E2B5-324E-1F45-4FE0-169A9C784B78}"/>
          </ac:grpSpMkLst>
        </pc:grpChg>
        <pc:grpChg chg="add mod">
          <ac:chgData name="Ghosh, Marcus L" userId="00601210-eb70-4892-8a26-c39107c5a6ee" providerId="ADAL" clId="{59909A57-D5A1-4618-982E-6832C9748E5D}" dt="2023-11-13T17:52:17.848" v="4525" actId="164"/>
          <ac:grpSpMkLst>
            <pc:docMk/>
            <pc:sldMk cId="3715491567" sldId="265"/>
            <ac:grpSpMk id="44" creationId="{F34ECF98-EAF0-57E6-9211-7D2C0895BB25}"/>
          </ac:grpSpMkLst>
        </pc:grpChg>
        <pc:picChg chg="del">
          <ac:chgData name="Ghosh, Marcus L" userId="00601210-eb70-4892-8a26-c39107c5a6ee" providerId="ADAL" clId="{59909A57-D5A1-4618-982E-6832C9748E5D}" dt="2023-11-15T19:15:54.434" v="6497"/>
          <ac:picMkLst>
            <pc:docMk/>
            <pc:sldMk cId="3715491567" sldId="265"/>
            <ac:picMk id="6" creationId="{870DBB63-F6EE-4041-F296-AFCE965569A5}"/>
          </ac:picMkLst>
        </pc:picChg>
        <pc:picChg chg="add del mod">
          <ac:chgData name="Ghosh, Marcus L" userId="00601210-eb70-4892-8a26-c39107c5a6ee" providerId="ADAL" clId="{59909A57-D5A1-4618-982E-6832C9748E5D}" dt="2023-11-15T19:30:53.604" v="6530"/>
          <ac:picMkLst>
            <pc:docMk/>
            <pc:sldMk cId="3715491567" sldId="265"/>
            <ac:picMk id="10" creationId="{504E0942-74AE-2E10-0539-FCDF8AE4859D}"/>
          </ac:picMkLst>
        </pc:picChg>
        <pc:picChg chg="add mod">
          <ac:chgData name="Ghosh, Marcus L" userId="00601210-eb70-4892-8a26-c39107c5a6ee" providerId="ADAL" clId="{59909A57-D5A1-4618-982E-6832C9748E5D}" dt="2023-11-15T19:30:53.604" v="6530"/>
          <ac:picMkLst>
            <pc:docMk/>
            <pc:sldMk cId="3715491567" sldId="265"/>
            <ac:picMk id="15" creationId="{5B2E29E0-B267-1D4A-E68E-3C062EBD6755}"/>
          </ac:picMkLst>
        </pc:picChg>
        <pc:cxnChg chg="add mod topLvl">
          <ac:chgData name="Ghosh, Marcus L" userId="00601210-eb70-4892-8a26-c39107c5a6ee" providerId="ADAL" clId="{59909A57-D5A1-4618-982E-6832C9748E5D}" dt="2023-11-13T17:51:58.040" v="4522" actId="165"/>
          <ac:cxnSpMkLst>
            <pc:docMk/>
            <pc:sldMk cId="3715491567" sldId="265"/>
            <ac:cxnSpMk id="8" creationId="{9ABBD1A6-28CF-CB35-AFD0-D3D9B59D17FA}"/>
          </ac:cxnSpMkLst>
        </pc:cxnChg>
        <pc:cxnChg chg="add mod topLvl">
          <ac:chgData name="Ghosh, Marcus L" userId="00601210-eb70-4892-8a26-c39107c5a6ee" providerId="ADAL" clId="{59909A57-D5A1-4618-982E-6832C9748E5D}" dt="2023-11-13T17:51:58.040" v="4522" actId="165"/>
          <ac:cxnSpMkLst>
            <pc:docMk/>
            <pc:sldMk cId="3715491567" sldId="265"/>
            <ac:cxnSpMk id="9" creationId="{459688F2-E32C-7FF6-D0D8-34D700BCCB2B}"/>
          </ac:cxnSpMkLst>
        </pc:cxnChg>
        <pc:cxnChg chg="add mod topLvl">
          <ac:chgData name="Ghosh, Marcus L" userId="00601210-eb70-4892-8a26-c39107c5a6ee" providerId="ADAL" clId="{59909A57-D5A1-4618-982E-6832C9748E5D}" dt="2023-11-15T19:04:39.101" v="6486" actId="164"/>
          <ac:cxnSpMkLst>
            <pc:docMk/>
            <pc:sldMk cId="3715491567" sldId="265"/>
            <ac:cxnSpMk id="18" creationId="{358E3DE1-0396-1594-58F0-93784B6BE212}"/>
          </ac:cxnSpMkLst>
        </pc:cxnChg>
        <pc:cxnChg chg="mod topLvl">
          <ac:chgData name="Ghosh, Marcus L" userId="00601210-eb70-4892-8a26-c39107c5a6ee" providerId="ADAL" clId="{59909A57-D5A1-4618-982E-6832C9748E5D}" dt="2023-11-15T19:04:42.158" v="6487" actId="164"/>
          <ac:cxnSpMkLst>
            <pc:docMk/>
            <pc:sldMk cId="3715491567" sldId="265"/>
            <ac:cxnSpMk id="24" creationId="{C71A4481-FDA7-C70C-B971-831B497C03B3}"/>
          </ac:cxnSpMkLst>
        </pc:cxnChg>
        <pc:cxnChg chg="add mod">
          <ac:chgData name="Ghosh, Marcus L" userId="00601210-eb70-4892-8a26-c39107c5a6ee" providerId="ADAL" clId="{59909A57-D5A1-4618-982E-6832C9748E5D}" dt="2023-11-15T19:04:44.947" v="6488" actId="164"/>
          <ac:cxnSpMkLst>
            <pc:docMk/>
            <pc:sldMk cId="3715491567" sldId="265"/>
            <ac:cxnSpMk id="29" creationId="{5D012347-DEA3-ACC9-3EDD-D6E57C64C51C}"/>
          </ac:cxnSpMkLst>
        </pc:cxnChg>
        <pc:cxnChg chg="add mod topLvl">
          <ac:chgData name="Ghosh, Marcus L" userId="00601210-eb70-4892-8a26-c39107c5a6ee" providerId="ADAL" clId="{59909A57-D5A1-4618-982E-6832C9748E5D}" dt="2023-11-15T19:04:47.807" v="6489" actId="164"/>
          <ac:cxnSpMkLst>
            <pc:docMk/>
            <pc:sldMk cId="3715491567" sldId="265"/>
            <ac:cxnSpMk id="33" creationId="{85884504-623E-E045-8CCD-4F1C2A302A1C}"/>
          </ac:cxnSpMkLst>
        </pc:cxnChg>
      </pc:sldChg>
      <pc:sldChg chg="addSp delSp modSp modTransition modAnim">
        <pc:chgData name="Ghosh, Marcus L" userId="00601210-eb70-4892-8a26-c39107c5a6ee" providerId="ADAL" clId="{59909A57-D5A1-4618-982E-6832C9748E5D}" dt="2023-11-15T19:30:53.604" v="6530"/>
        <pc:sldMkLst>
          <pc:docMk/>
          <pc:sldMk cId="254851004" sldId="268"/>
        </pc:sldMkLst>
        <pc:picChg chg="add del mod">
          <ac:chgData name="Ghosh, Marcus L" userId="00601210-eb70-4892-8a26-c39107c5a6ee" providerId="ADAL" clId="{59909A57-D5A1-4618-982E-6832C9748E5D}" dt="2023-11-15T19:15:54.434" v="6497"/>
          <ac:picMkLst>
            <pc:docMk/>
            <pc:sldMk cId="254851004" sldId="268"/>
            <ac:picMk id="2" creationId="{F607EA50-1B5F-4098-AEA1-2C82F401ED38}"/>
          </ac:picMkLst>
        </pc:picChg>
        <pc:picChg chg="add del mod">
          <ac:chgData name="Ghosh, Marcus L" userId="00601210-eb70-4892-8a26-c39107c5a6ee" providerId="ADAL" clId="{59909A57-D5A1-4618-982E-6832C9748E5D}" dt="2023-11-15T19:22:17.299" v="6528"/>
          <ac:picMkLst>
            <pc:docMk/>
            <pc:sldMk cId="254851004" sldId="268"/>
            <ac:picMk id="3" creationId="{FE9BA89E-BF12-1DBE-3027-3155605DA878}"/>
          </ac:picMkLst>
        </pc:picChg>
        <pc:picChg chg="del">
          <ac:chgData name="Ghosh, Marcus L" userId="00601210-eb70-4892-8a26-c39107c5a6ee" providerId="ADAL" clId="{59909A57-D5A1-4618-982E-6832C9748E5D}" dt="2023-11-15T19:07:18.045" v="6495"/>
          <ac:picMkLst>
            <pc:docMk/>
            <pc:sldMk cId="254851004" sldId="268"/>
            <ac:picMk id="5" creationId="{554C514C-C930-C688-E18E-FF5645698310}"/>
          </ac:picMkLst>
        </pc:picChg>
        <pc:picChg chg="add del mod">
          <ac:chgData name="Ghosh, Marcus L" userId="00601210-eb70-4892-8a26-c39107c5a6ee" providerId="ADAL" clId="{59909A57-D5A1-4618-982E-6832C9748E5D}" dt="2023-11-15T19:30:53.604" v="6530"/>
          <ac:picMkLst>
            <pc:docMk/>
            <pc:sldMk cId="254851004" sldId="268"/>
            <ac:picMk id="10" creationId="{D7770F5B-DB58-E862-484C-FEC36152628B}"/>
          </ac:picMkLst>
        </pc:picChg>
        <pc:picChg chg="add mod">
          <ac:chgData name="Ghosh, Marcus L" userId="00601210-eb70-4892-8a26-c39107c5a6ee" providerId="ADAL" clId="{59909A57-D5A1-4618-982E-6832C9748E5D}" dt="2023-11-15T19:30:53.604" v="6530"/>
          <ac:picMkLst>
            <pc:docMk/>
            <pc:sldMk cId="254851004" sldId="268"/>
            <ac:picMk id="12" creationId="{5B956D88-8A21-1017-11CB-F37835BF2AB0}"/>
          </ac:picMkLst>
        </pc:picChg>
      </pc:sldChg>
      <pc:sldChg chg="addSp delSp modSp modTransition modAnim">
        <pc:chgData name="Ghosh, Marcus L" userId="00601210-eb70-4892-8a26-c39107c5a6ee" providerId="ADAL" clId="{59909A57-D5A1-4618-982E-6832C9748E5D}" dt="2023-11-15T19:30:53.604" v="6530"/>
        <pc:sldMkLst>
          <pc:docMk/>
          <pc:sldMk cId="3065951212" sldId="269"/>
        </pc:sldMkLst>
        <pc:picChg chg="add del mod">
          <ac:chgData name="Ghosh, Marcus L" userId="00601210-eb70-4892-8a26-c39107c5a6ee" providerId="ADAL" clId="{59909A57-D5A1-4618-982E-6832C9748E5D}" dt="2023-11-15T19:15:54.434" v="6497"/>
          <ac:picMkLst>
            <pc:docMk/>
            <pc:sldMk cId="3065951212" sldId="269"/>
            <ac:picMk id="2" creationId="{E2C2178C-877B-1806-6A86-5A65934663B9}"/>
          </ac:picMkLst>
        </pc:picChg>
        <pc:picChg chg="add del mod">
          <ac:chgData name="Ghosh, Marcus L" userId="00601210-eb70-4892-8a26-c39107c5a6ee" providerId="ADAL" clId="{59909A57-D5A1-4618-982E-6832C9748E5D}" dt="2023-11-15T19:22:17.299" v="6528"/>
          <ac:picMkLst>
            <pc:docMk/>
            <pc:sldMk cId="3065951212" sldId="269"/>
            <ac:picMk id="6" creationId="{CA29851A-9DE3-4FD4-A2FA-6FB3E9EC4C0A}"/>
          </ac:picMkLst>
        </pc:picChg>
        <pc:picChg chg="add del mod">
          <ac:chgData name="Ghosh, Marcus L" userId="00601210-eb70-4892-8a26-c39107c5a6ee" providerId="ADAL" clId="{59909A57-D5A1-4618-982E-6832C9748E5D}" dt="2023-11-15T19:30:53.604" v="6530"/>
          <ac:picMkLst>
            <pc:docMk/>
            <pc:sldMk cId="3065951212" sldId="269"/>
            <ac:picMk id="16" creationId="{2DB8B797-DFBE-97B6-A7B1-961246B11706}"/>
          </ac:picMkLst>
        </pc:picChg>
        <pc:picChg chg="del">
          <ac:chgData name="Ghosh, Marcus L" userId="00601210-eb70-4892-8a26-c39107c5a6ee" providerId="ADAL" clId="{59909A57-D5A1-4618-982E-6832C9748E5D}" dt="2023-11-15T19:07:18.045" v="6495"/>
          <ac:picMkLst>
            <pc:docMk/>
            <pc:sldMk cId="3065951212" sldId="269"/>
            <ac:picMk id="19" creationId="{D6BFD90E-6736-5B45-A5E9-5BC563C168B5}"/>
          </ac:picMkLst>
        </pc:picChg>
        <pc:picChg chg="add mod">
          <ac:chgData name="Ghosh, Marcus L" userId="00601210-eb70-4892-8a26-c39107c5a6ee" providerId="ADAL" clId="{59909A57-D5A1-4618-982E-6832C9748E5D}" dt="2023-11-15T19:30:53.604" v="6530"/>
          <ac:picMkLst>
            <pc:docMk/>
            <pc:sldMk cId="3065951212" sldId="269"/>
            <ac:picMk id="20" creationId="{D6D65BDC-870B-4A7D-1A5B-339E45053DFF}"/>
          </ac:picMkLst>
        </pc:picChg>
      </pc:sldChg>
    </pc:docChg>
  </pc:docChgLst>
  <pc:docChgLst>
    <pc:chgData name="Ghosh, Marcus L" userId="S::mghosh@ic.ac.uk::00601210-eb70-4892-8a26-c39107c5a6ee" providerId="AD" clId="Web-{2983A13A-4E6F-D7AA-8AF8-24F0869B9316}"/>
    <pc:docChg chg="modSld">
      <pc:chgData name="Ghosh, Marcus L" userId="S::mghosh@ic.ac.uk::00601210-eb70-4892-8a26-c39107c5a6ee" providerId="AD" clId="Web-{2983A13A-4E6F-D7AA-8AF8-24F0869B9316}" dt="2023-11-10T15:57:17.250" v="1419"/>
      <pc:docMkLst>
        <pc:docMk/>
      </pc:docMkLst>
      <pc:sldChg chg="addSp delSp modSp">
        <pc:chgData name="Ghosh, Marcus L" userId="S::mghosh@ic.ac.uk::00601210-eb70-4892-8a26-c39107c5a6ee" providerId="AD" clId="Web-{2983A13A-4E6F-D7AA-8AF8-24F0869B9316}" dt="2023-11-10T15:08:36.623" v="34"/>
        <pc:sldMkLst>
          <pc:docMk/>
          <pc:sldMk cId="59587776" sldId="259"/>
        </pc:sldMkLst>
        <pc:spChg chg="add mod">
          <ac:chgData name="Ghosh, Marcus L" userId="S::mghosh@ic.ac.uk::00601210-eb70-4892-8a26-c39107c5a6ee" providerId="AD" clId="Web-{2983A13A-4E6F-D7AA-8AF8-24F0869B9316}" dt="2023-11-10T15:08:01.512" v="28"/>
          <ac:spMkLst>
            <pc:docMk/>
            <pc:sldMk cId="59587776" sldId="259"/>
            <ac:spMk id="10" creationId="{CFFF9EEB-CFFF-1777-1310-FDE9291EAB96}"/>
          </ac:spMkLst>
        </pc:spChg>
        <pc:spChg chg="add mod">
          <ac:chgData name="Ghosh, Marcus L" userId="S::mghosh@ic.ac.uk::00601210-eb70-4892-8a26-c39107c5a6ee" providerId="AD" clId="Web-{2983A13A-4E6F-D7AA-8AF8-24F0869B9316}" dt="2023-11-10T15:08:10.200" v="30" actId="1076"/>
          <ac:spMkLst>
            <pc:docMk/>
            <pc:sldMk cId="59587776" sldId="259"/>
            <ac:spMk id="11" creationId="{64C4B7A1-D32A-D003-4C5D-84C6280D503F}"/>
          </ac:spMkLst>
        </pc:spChg>
        <pc:spChg chg="add mod">
          <ac:chgData name="Ghosh, Marcus L" userId="S::mghosh@ic.ac.uk::00601210-eb70-4892-8a26-c39107c5a6ee" providerId="AD" clId="Web-{2983A13A-4E6F-D7AA-8AF8-24F0869B9316}" dt="2023-11-10T15:08:15.185" v="32" actId="1076"/>
          <ac:spMkLst>
            <pc:docMk/>
            <pc:sldMk cId="59587776" sldId="259"/>
            <ac:spMk id="12" creationId="{9C7A02B5-B32A-D689-D752-7268E9BFDD73}"/>
          </ac:spMkLst>
        </pc:spChg>
        <pc:grpChg chg="add del">
          <ac:chgData name="Ghosh, Marcus L" userId="S::mghosh@ic.ac.uk::00601210-eb70-4892-8a26-c39107c5a6ee" providerId="AD" clId="Web-{2983A13A-4E6F-D7AA-8AF8-24F0869B9316}" dt="2023-11-10T15:07:17.871" v="21"/>
          <ac:grpSpMkLst>
            <pc:docMk/>
            <pc:sldMk cId="59587776" sldId="259"/>
            <ac:grpSpMk id="8" creationId="{F5A8C9F0-0E32-B925-19FA-F832378F8A1B}"/>
          </ac:grpSpMkLst>
        </pc:grpChg>
        <pc:grpChg chg="add mod">
          <ac:chgData name="Ghosh, Marcus L" userId="S::mghosh@ic.ac.uk::00601210-eb70-4892-8a26-c39107c5a6ee" providerId="AD" clId="Web-{2983A13A-4E6F-D7AA-8AF8-24F0869B9316}" dt="2023-11-10T15:07:31.902" v="24" actId="1076"/>
          <ac:grpSpMkLst>
            <pc:docMk/>
            <pc:sldMk cId="59587776" sldId="259"/>
            <ac:grpSpMk id="9" creationId="{D18BC5A7-B4B0-87DA-C92A-F2AE0CF28AAA}"/>
          </ac:grpSpMkLst>
        </pc:grpChg>
        <pc:grpChg chg="add ord">
          <ac:chgData name="Ghosh, Marcus L" userId="S::mghosh@ic.ac.uk::00601210-eb70-4892-8a26-c39107c5a6ee" providerId="AD" clId="Web-{2983A13A-4E6F-D7AA-8AF8-24F0869B9316}" dt="2023-11-10T15:08:36.623" v="34"/>
          <ac:grpSpMkLst>
            <pc:docMk/>
            <pc:sldMk cId="59587776" sldId="259"/>
            <ac:grpSpMk id="13" creationId="{5168A947-5A78-D9E9-805C-C62096B8F9B6}"/>
          </ac:grpSpMkLst>
        </pc:grpChg>
        <pc:picChg chg="add mod ord topLvl modCrop">
          <ac:chgData name="Ghosh, Marcus L" userId="S::mghosh@ic.ac.uk::00601210-eb70-4892-8a26-c39107c5a6ee" providerId="AD" clId="Web-{2983A13A-4E6F-D7AA-8AF8-24F0869B9316}" dt="2023-11-10T15:07:17.871" v="21"/>
          <ac:picMkLst>
            <pc:docMk/>
            <pc:sldMk cId="59587776" sldId="259"/>
            <ac:picMk id="3" creationId="{87A2E8E8-5B27-F732-57D2-A7E63E24E478}"/>
          </ac:picMkLst>
        </pc:picChg>
        <pc:picChg chg="del">
          <ac:chgData name="Ghosh, Marcus L" userId="S::mghosh@ic.ac.uk::00601210-eb70-4892-8a26-c39107c5a6ee" providerId="AD" clId="Web-{2983A13A-4E6F-D7AA-8AF8-24F0869B9316}" dt="2023-11-10T15:04:29.210" v="0"/>
          <ac:picMkLst>
            <pc:docMk/>
            <pc:sldMk cId="59587776" sldId="259"/>
            <ac:picMk id="5" creationId="{CFF2499E-DCAD-B3DE-1B39-95D8C21CE5F4}"/>
          </ac:picMkLst>
        </pc:picChg>
        <pc:picChg chg="ord">
          <ac:chgData name="Ghosh, Marcus L" userId="S::mghosh@ic.ac.uk::00601210-eb70-4892-8a26-c39107c5a6ee" providerId="AD" clId="Web-{2983A13A-4E6F-D7AA-8AF8-24F0869B9316}" dt="2023-11-10T15:07:45.012" v="25"/>
          <ac:picMkLst>
            <pc:docMk/>
            <pc:sldMk cId="59587776" sldId="259"/>
            <ac:picMk id="6" creationId="{870DBB63-F6EE-4041-F296-AFCE965569A5}"/>
          </ac:picMkLst>
        </pc:picChg>
        <pc:picChg chg="add mod topLvl">
          <ac:chgData name="Ghosh, Marcus L" userId="S::mghosh@ic.ac.uk::00601210-eb70-4892-8a26-c39107c5a6ee" providerId="AD" clId="Web-{2983A13A-4E6F-D7AA-8AF8-24F0869B9316}" dt="2023-11-10T15:07:24.355" v="22" actId="1076"/>
          <ac:picMkLst>
            <pc:docMk/>
            <pc:sldMk cId="59587776" sldId="259"/>
            <ac:picMk id="7" creationId="{FF1E21BB-C048-2698-483C-C4F6230562D7}"/>
          </ac:picMkLst>
        </pc:picChg>
      </pc:sldChg>
      <pc:sldChg chg="addSp modNotes">
        <pc:chgData name="Ghosh, Marcus L" userId="S::mghosh@ic.ac.uk::00601210-eb70-4892-8a26-c39107c5a6ee" providerId="AD" clId="Web-{2983A13A-4E6F-D7AA-8AF8-24F0869B9316}" dt="2023-11-10T15:57:17.250" v="1419"/>
        <pc:sldMkLst>
          <pc:docMk/>
          <pc:sldMk cId="186824733" sldId="260"/>
        </pc:sldMkLst>
        <pc:spChg chg="add">
          <ac:chgData name="Ghosh, Marcus L" userId="S::mghosh@ic.ac.uk::00601210-eb70-4892-8a26-c39107c5a6ee" providerId="AD" clId="Web-{2983A13A-4E6F-D7AA-8AF8-24F0869B9316}" dt="2023-11-10T15:19:12.547" v="388"/>
          <ac:spMkLst>
            <pc:docMk/>
            <pc:sldMk cId="186824733" sldId="260"/>
            <ac:spMk id="3" creationId="{BBE1B296-DF59-E5FC-E959-DF16788BB0C0}"/>
          </ac:spMkLst>
        </pc:spChg>
      </pc:sldChg>
      <pc:sldChg chg="modNotes">
        <pc:chgData name="Ghosh, Marcus L" userId="S::mghosh@ic.ac.uk::00601210-eb70-4892-8a26-c39107c5a6ee" providerId="AD" clId="Web-{2983A13A-4E6F-D7AA-8AF8-24F0869B9316}" dt="2023-11-10T15:50:42.098" v="1397"/>
        <pc:sldMkLst>
          <pc:docMk/>
          <pc:sldMk cId="3715491567" sldId="265"/>
        </pc:sldMkLst>
      </pc:sldChg>
    </pc:docChg>
  </pc:docChgLst>
  <pc:docChgLst>
    <pc:chgData name="Ghosh, Marcus L" userId="00601210-eb70-4892-8a26-c39107c5a6ee" providerId="ADAL" clId="{377ADCED-FE53-494A-994E-F76648293F97}"/>
    <pc:docChg chg="modSld">
      <pc:chgData name="Ghosh, Marcus L" userId="00601210-eb70-4892-8a26-c39107c5a6ee" providerId="ADAL" clId="{377ADCED-FE53-494A-994E-F76648293F97}" dt="2023-11-16T09:59:03.606" v="0"/>
      <pc:docMkLst>
        <pc:docMk/>
      </pc:docMkLst>
      <pc:sldChg chg="modSp modTransition modAnim">
        <pc:chgData name="Ghosh, Marcus L" userId="00601210-eb70-4892-8a26-c39107c5a6ee" providerId="ADAL" clId="{377ADCED-FE53-494A-994E-F76648293F97}" dt="2023-11-16T09:59:03.606" v="0"/>
        <pc:sldMkLst>
          <pc:docMk/>
          <pc:sldMk cId="2800302736" sldId="257"/>
        </pc:sldMkLst>
        <pc:picChg chg="mod">
          <ac:chgData name="Ghosh, Marcus L" userId="00601210-eb70-4892-8a26-c39107c5a6ee" providerId="ADAL" clId="{377ADCED-FE53-494A-994E-F76648293F97}" dt="2023-11-16T09:59:03.606" v="0"/>
          <ac:picMkLst>
            <pc:docMk/>
            <pc:sldMk cId="2800302736" sldId="257"/>
            <ac:picMk id="19" creationId="{DE540FFD-4461-7C63-69C3-35B1C9BCB0D0}"/>
          </ac:picMkLst>
        </pc:picChg>
      </pc:sldChg>
      <pc:sldChg chg="modSp modTransition modAnim">
        <pc:chgData name="Ghosh, Marcus L" userId="00601210-eb70-4892-8a26-c39107c5a6ee" providerId="ADAL" clId="{377ADCED-FE53-494A-994E-F76648293F97}" dt="2023-11-16T09:59:03.606" v="0"/>
        <pc:sldMkLst>
          <pc:docMk/>
          <pc:sldMk cId="59587776" sldId="259"/>
        </pc:sldMkLst>
        <pc:picChg chg="mod">
          <ac:chgData name="Ghosh, Marcus L" userId="00601210-eb70-4892-8a26-c39107c5a6ee" providerId="ADAL" clId="{377ADCED-FE53-494A-994E-F76648293F97}" dt="2023-11-16T09:59:03.606" v="0"/>
          <ac:picMkLst>
            <pc:docMk/>
            <pc:sldMk cId="59587776" sldId="259"/>
            <ac:picMk id="18" creationId="{FA14BE6C-19DF-96F9-9BF7-0E3FD051074B}"/>
          </ac:picMkLst>
        </pc:picChg>
      </pc:sldChg>
      <pc:sldChg chg="modSp modTransition modAnim">
        <pc:chgData name="Ghosh, Marcus L" userId="00601210-eb70-4892-8a26-c39107c5a6ee" providerId="ADAL" clId="{377ADCED-FE53-494A-994E-F76648293F97}" dt="2023-11-16T09:59:03.606" v="0"/>
        <pc:sldMkLst>
          <pc:docMk/>
          <pc:sldMk cId="186824733" sldId="260"/>
        </pc:sldMkLst>
        <pc:picChg chg="mod">
          <ac:chgData name="Ghosh, Marcus L" userId="00601210-eb70-4892-8a26-c39107c5a6ee" providerId="ADAL" clId="{377ADCED-FE53-494A-994E-F76648293F97}" dt="2023-11-16T09:59:03.606" v="0"/>
          <ac:picMkLst>
            <pc:docMk/>
            <pc:sldMk cId="186824733" sldId="260"/>
            <ac:picMk id="10" creationId="{7444D955-B7DB-5D02-4D23-A00BF1C8AF1A}"/>
          </ac:picMkLst>
        </pc:picChg>
      </pc:sldChg>
      <pc:sldChg chg="modSp modTransition modAnim">
        <pc:chgData name="Ghosh, Marcus L" userId="00601210-eb70-4892-8a26-c39107c5a6ee" providerId="ADAL" clId="{377ADCED-FE53-494A-994E-F76648293F97}" dt="2023-11-16T09:59:03.606" v="0"/>
        <pc:sldMkLst>
          <pc:docMk/>
          <pc:sldMk cId="826840663" sldId="261"/>
        </pc:sldMkLst>
        <pc:picChg chg="mod">
          <ac:chgData name="Ghosh, Marcus L" userId="00601210-eb70-4892-8a26-c39107c5a6ee" providerId="ADAL" clId="{377ADCED-FE53-494A-994E-F76648293F97}" dt="2023-11-16T09:59:03.606" v="0"/>
          <ac:picMkLst>
            <pc:docMk/>
            <pc:sldMk cId="826840663" sldId="261"/>
            <ac:picMk id="7" creationId="{DCFA23C7-2875-18DA-68CB-D6332382C6E5}"/>
          </ac:picMkLst>
        </pc:picChg>
      </pc:sldChg>
      <pc:sldChg chg="modSp modTransition modAnim">
        <pc:chgData name="Ghosh, Marcus L" userId="00601210-eb70-4892-8a26-c39107c5a6ee" providerId="ADAL" clId="{377ADCED-FE53-494A-994E-F76648293F97}" dt="2023-11-16T09:59:03.606" v="0"/>
        <pc:sldMkLst>
          <pc:docMk/>
          <pc:sldMk cId="3715491567" sldId="265"/>
        </pc:sldMkLst>
        <pc:picChg chg="mod">
          <ac:chgData name="Ghosh, Marcus L" userId="00601210-eb70-4892-8a26-c39107c5a6ee" providerId="ADAL" clId="{377ADCED-FE53-494A-994E-F76648293F97}" dt="2023-11-16T09:59:03.606" v="0"/>
          <ac:picMkLst>
            <pc:docMk/>
            <pc:sldMk cId="3715491567" sldId="265"/>
            <ac:picMk id="15" creationId="{5B2E29E0-B267-1D4A-E68E-3C062EBD6755}"/>
          </ac:picMkLst>
        </pc:picChg>
      </pc:sldChg>
      <pc:sldChg chg="modSp modTransition modAnim">
        <pc:chgData name="Ghosh, Marcus L" userId="00601210-eb70-4892-8a26-c39107c5a6ee" providerId="ADAL" clId="{377ADCED-FE53-494A-994E-F76648293F97}" dt="2023-11-16T09:59:03.606" v="0"/>
        <pc:sldMkLst>
          <pc:docMk/>
          <pc:sldMk cId="254851004" sldId="268"/>
        </pc:sldMkLst>
        <pc:picChg chg="mod">
          <ac:chgData name="Ghosh, Marcus L" userId="00601210-eb70-4892-8a26-c39107c5a6ee" providerId="ADAL" clId="{377ADCED-FE53-494A-994E-F76648293F97}" dt="2023-11-16T09:59:03.606" v="0"/>
          <ac:picMkLst>
            <pc:docMk/>
            <pc:sldMk cId="254851004" sldId="268"/>
            <ac:picMk id="12" creationId="{5B956D88-8A21-1017-11CB-F37835BF2AB0}"/>
          </ac:picMkLst>
        </pc:picChg>
      </pc:sldChg>
      <pc:sldChg chg="modSp modTransition modAnim">
        <pc:chgData name="Ghosh, Marcus L" userId="00601210-eb70-4892-8a26-c39107c5a6ee" providerId="ADAL" clId="{377ADCED-FE53-494A-994E-F76648293F97}" dt="2023-11-16T09:59:03.606" v="0"/>
        <pc:sldMkLst>
          <pc:docMk/>
          <pc:sldMk cId="3065951212" sldId="269"/>
        </pc:sldMkLst>
        <pc:picChg chg="mod">
          <ac:chgData name="Ghosh, Marcus L" userId="00601210-eb70-4892-8a26-c39107c5a6ee" providerId="ADAL" clId="{377ADCED-FE53-494A-994E-F76648293F97}" dt="2023-11-16T09:59:03.606" v="0"/>
          <ac:picMkLst>
            <pc:docMk/>
            <pc:sldMk cId="3065951212" sldId="269"/>
            <ac:picMk id="20" creationId="{D6D65BDC-870B-4A7D-1A5B-339E45053DFF}"/>
          </ac:picMkLst>
        </pc:picChg>
      </pc:sldChg>
    </pc:docChg>
  </pc:docChgLst>
  <pc:docChgLst>
    <pc:chgData name="Ghosh, Marcus L" userId="S::mghosh@ic.ac.uk::00601210-eb70-4892-8a26-c39107c5a6ee" providerId="AD" clId="Web-{4C707B91-755E-4D8A-6867-69128FF324A3}"/>
    <pc:docChg chg="modSld">
      <pc:chgData name="Ghosh, Marcus L" userId="S::mghosh@ic.ac.uk::00601210-eb70-4892-8a26-c39107c5a6ee" providerId="AD" clId="Web-{4C707B91-755E-4D8A-6867-69128FF324A3}" dt="2023-11-14T15:31:57.950" v="164"/>
      <pc:docMkLst>
        <pc:docMk/>
      </pc:docMkLst>
      <pc:sldChg chg="modNotes">
        <pc:chgData name="Ghosh, Marcus L" userId="S::mghosh@ic.ac.uk::00601210-eb70-4892-8a26-c39107c5a6ee" providerId="AD" clId="Web-{4C707B91-755E-4D8A-6867-69128FF324A3}" dt="2023-11-14T15:31:57.950" v="164"/>
        <pc:sldMkLst>
          <pc:docMk/>
          <pc:sldMk cId="59587776" sldId="259"/>
        </pc:sldMkLst>
      </pc:sldChg>
      <pc:sldChg chg="delSp modNotes">
        <pc:chgData name="Ghosh, Marcus L" userId="S::mghosh@ic.ac.uk::00601210-eb70-4892-8a26-c39107c5a6ee" providerId="AD" clId="Web-{4C707B91-755E-4D8A-6867-69128FF324A3}" dt="2023-11-14T15:27:02.162" v="135"/>
        <pc:sldMkLst>
          <pc:docMk/>
          <pc:sldMk cId="2645376212" sldId="264"/>
        </pc:sldMkLst>
        <pc:spChg chg="topLvl">
          <ac:chgData name="Ghosh, Marcus L" userId="S::mghosh@ic.ac.uk::00601210-eb70-4892-8a26-c39107c5a6ee" providerId="AD" clId="Web-{4C707B91-755E-4D8A-6867-69128FF324A3}" dt="2023-11-14T14:52:05.177" v="6"/>
          <ac:spMkLst>
            <pc:docMk/>
            <pc:sldMk cId="2645376212" sldId="264"/>
            <ac:spMk id="2" creationId="{300A31C1-4356-6D19-FAD1-9AE8AC439C36}"/>
          </ac:spMkLst>
        </pc:spChg>
        <pc:spChg chg="topLvl">
          <ac:chgData name="Ghosh, Marcus L" userId="S::mghosh@ic.ac.uk::00601210-eb70-4892-8a26-c39107c5a6ee" providerId="AD" clId="Web-{4C707B91-755E-4D8A-6867-69128FF324A3}" dt="2023-11-14T14:52:09.818" v="7"/>
          <ac:spMkLst>
            <pc:docMk/>
            <pc:sldMk cId="2645376212" sldId="264"/>
            <ac:spMk id="3" creationId="{E5E41A8E-2331-3141-9DFF-277F297FCA79}"/>
          </ac:spMkLst>
        </pc:spChg>
        <pc:spChg chg="topLvl">
          <ac:chgData name="Ghosh, Marcus L" userId="S::mghosh@ic.ac.uk::00601210-eb70-4892-8a26-c39107c5a6ee" providerId="AD" clId="Web-{4C707B91-755E-4D8A-6867-69128FF324A3}" dt="2023-11-14T14:52:12.818" v="8"/>
          <ac:spMkLst>
            <pc:docMk/>
            <pc:sldMk cId="2645376212" sldId="264"/>
            <ac:spMk id="5" creationId="{469E978A-A432-EAC6-79EB-4C7E7B9D79F6}"/>
          </ac:spMkLst>
        </pc:spChg>
        <pc:grpChg chg="topLvl">
          <ac:chgData name="Ghosh, Marcus L" userId="S::mghosh@ic.ac.uk::00601210-eb70-4892-8a26-c39107c5a6ee" providerId="AD" clId="Web-{4C707B91-755E-4D8A-6867-69128FF324A3}" dt="2023-11-14T14:52:09.818" v="7"/>
          <ac:grpSpMkLst>
            <pc:docMk/>
            <pc:sldMk cId="2645376212" sldId="264"/>
            <ac:grpSpMk id="13" creationId="{8F757288-7EE9-82DD-586F-8584ABDAE170}"/>
          </ac:grpSpMkLst>
        </pc:grpChg>
        <pc:grpChg chg="del topLvl">
          <ac:chgData name="Ghosh, Marcus L" userId="S::mghosh@ic.ac.uk::00601210-eb70-4892-8a26-c39107c5a6ee" providerId="AD" clId="Web-{4C707B91-755E-4D8A-6867-69128FF324A3}" dt="2023-11-14T14:52:05.177" v="6"/>
          <ac:grpSpMkLst>
            <pc:docMk/>
            <pc:sldMk cId="2645376212" sldId="264"/>
            <ac:grpSpMk id="15" creationId="{26455A87-708A-29D5-009A-6D52E2AD8C55}"/>
          </ac:grpSpMkLst>
        </pc:grpChg>
        <pc:grpChg chg="del topLvl">
          <ac:chgData name="Ghosh, Marcus L" userId="S::mghosh@ic.ac.uk::00601210-eb70-4892-8a26-c39107c5a6ee" providerId="AD" clId="Web-{4C707B91-755E-4D8A-6867-69128FF324A3}" dt="2023-11-14T14:52:09.818" v="7"/>
          <ac:grpSpMkLst>
            <pc:docMk/>
            <pc:sldMk cId="2645376212" sldId="264"/>
            <ac:grpSpMk id="16" creationId="{83D5829C-6AE7-123F-81AF-EE9F906CD248}"/>
          </ac:grpSpMkLst>
        </pc:grpChg>
        <pc:grpChg chg="del topLvl">
          <ac:chgData name="Ghosh, Marcus L" userId="S::mghosh@ic.ac.uk::00601210-eb70-4892-8a26-c39107c5a6ee" providerId="AD" clId="Web-{4C707B91-755E-4D8A-6867-69128FF324A3}" dt="2023-11-14T14:52:12.818" v="8"/>
          <ac:grpSpMkLst>
            <pc:docMk/>
            <pc:sldMk cId="2645376212" sldId="264"/>
            <ac:grpSpMk id="17" creationId="{CD3ED011-849E-EE18-A02F-013C0D13B135}"/>
          </ac:grpSpMkLst>
        </pc:grpChg>
        <pc:grpChg chg="del">
          <ac:chgData name="Ghosh, Marcus L" userId="S::mghosh@ic.ac.uk::00601210-eb70-4892-8a26-c39107c5a6ee" providerId="AD" clId="Web-{4C707B91-755E-4D8A-6867-69128FF324A3}" dt="2023-11-14T14:52:01.677" v="5"/>
          <ac:grpSpMkLst>
            <pc:docMk/>
            <pc:sldMk cId="2645376212" sldId="264"/>
            <ac:grpSpMk id="18" creationId="{937C6A4B-87BF-ABBD-CC0C-26EB3A5D1AD7}"/>
          </ac:grpSpMkLst>
        </pc:grpChg>
        <pc:picChg chg="topLvl">
          <ac:chgData name="Ghosh, Marcus L" userId="S::mghosh@ic.ac.uk::00601210-eb70-4892-8a26-c39107c5a6ee" providerId="AD" clId="Web-{4C707B91-755E-4D8A-6867-69128FF324A3}" dt="2023-11-14T14:52:12.818" v="8"/>
          <ac:picMkLst>
            <pc:docMk/>
            <pc:sldMk cId="2645376212" sldId="264"/>
            <ac:picMk id="14" creationId="{8C32A74D-6C4D-CF8A-259E-68AE34BF0F21}"/>
          </ac:picMkLst>
        </pc:picChg>
        <pc:picChg chg="topLvl">
          <ac:chgData name="Ghosh, Marcus L" userId="S::mghosh@ic.ac.uk::00601210-eb70-4892-8a26-c39107c5a6ee" providerId="AD" clId="Web-{4C707B91-755E-4D8A-6867-69128FF324A3}" dt="2023-11-14T14:52:05.177" v="6"/>
          <ac:picMkLst>
            <pc:docMk/>
            <pc:sldMk cId="2645376212" sldId="264"/>
            <ac:picMk id="1026" creationId="{8C6FB514-CE05-43F2-77EB-6A89FF823CAA}"/>
          </ac:picMkLst>
        </pc:picChg>
      </pc:sldChg>
      <pc:sldChg chg="delSp modSp delAnim">
        <pc:chgData name="Ghosh, Marcus L" userId="S::mghosh@ic.ac.uk::00601210-eb70-4892-8a26-c39107c5a6ee" providerId="AD" clId="Web-{4C707B91-755E-4D8A-6867-69128FF324A3}" dt="2023-11-14T14:51:55.474" v="4"/>
        <pc:sldMkLst>
          <pc:docMk/>
          <pc:sldMk cId="3715491567" sldId="265"/>
        </pc:sldMkLst>
        <pc:spChg chg="topLvl">
          <ac:chgData name="Ghosh, Marcus L" userId="S::mghosh@ic.ac.uk::00601210-eb70-4892-8a26-c39107c5a6ee" providerId="AD" clId="Web-{4C707B91-755E-4D8A-6867-69128FF324A3}" dt="2023-11-14T14:51:43.145" v="1"/>
          <ac:spMkLst>
            <pc:docMk/>
            <pc:sldMk cId="3715491567" sldId="265"/>
            <ac:spMk id="23" creationId="{EBD3E1D7-0CEC-0B19-2176-240ED02E73DD}"/>
          </ac:spMkLst>
        </pc:spChg>
        <pc:spChg chg="topLvl">
          <ac:chgData name="Ghosh, Marcus L" userId="S::mghosh@ic.ac.uk::00601210-eb70-4892-8a26-c39107c5a6ee" providerId="AD" clId="Web-{4C707B91-755E-4D8A-6867-69128FF324A3}" dt="2023-11-14T14:51:32.114" v="0"/>
          <ac:spMkLst>
            <pc:docMk/>
            <pc:sldMk cId="3715491567" sldId="265"/>
            <ac:spMk id="28" creationId="{19B2313C-8E81-558B-B95E-DBA1854F303F}"/>
          </ac:spMkLst>
        </pc:spChg>
        <pc:spChg chg="mod topLvl">
          <ac:chgData name="Ghosh, Marcus L" userId="S::mghosh@ic.ac.uk::00601210-eb70-4892-8a26-c39107c5a6ee" providerId="AD" clId="Web-{4C707B91-755E-4D8A-6867-69128FF324A3}" dt="2023-11-14T14:51:55.474" v="4"/>
          <ac:spMkLst>
            <pc:docMk/>
            <pc:sldMk cId="3715491567" sldId="265"/>
            <ac:spMk id="32" creationId="{31985897-BE7B-EE5F-14FD-EFDF3A91AD7E}"/>
          </ac:spMkLst>
        </pc:spChg>
        <pc:grpChg chg="del">
          <ac:chgData name="Ghosh, Marcus L" userId="S::mghosh@ic.ac.uk::00601210-eb70-4892-8a26-c39107c5a6ee" providerId="AD" clId="Web-{4C707B91-755E-4D8A-6867-69128FF324A3}" dt="2023-11-14T14:51:43.145" v="1"/>
          <ac:grpSpMkLst>
            <pc:docMk/>
            <pc:sldMk cId="3715491567" sldId="265"/>
            <ac:grpSpMk id="34" creationId="{6B8CF5B7-310E-5D99-6183-1B8F0E614CFA}"/>
          </ac:grpSpMkLst>
        </pc:grpChg>
        <pc:grpChg chg="del">
          <ac:chgData name="Ghosh, Marcus L" userId="S::mghosh@ic.ac.uk::00601210-eb70-4892-8a26-c39107c5a6ee" providerId="AD" clId="Web-{4C707B91-755E-4D8A-6867-69128FF324A3}" dt="2023-11-14T14:51:32.114" v="0"/>
          <ac:grpSpMkLst>
            <pc:docMk/>
            <pc:sldMk cId="3715491567" sldId="265"/>
            <ac:grpSpMk id="35" creationId="{6A7222B1-06F5-BD8B-A940-33A3ABEB2E73}"/>
          </ac:grpSpMkLst>
        </pc:grpChg>
        <pc:grpChg chg="del">
          <ac:chgData name="Ghosh, Marcus L" userId="S::mghosh@ic.ac.uk::00601210-eb70-4892-8a26-c39107c5a6ee" providerId="AD" clId="Web-{4C707B91-755E-4D8A-6867-69128FF324A3}" dt="2023-11-14T14:51:55.474" v="4"/>
          <ac:grpSpMkLst>
            <pc:docMk/>
            <pc:sldMk cId="3715491567" sldId="265"/>
            <ac:grpSpMk id="44" creationId="{F34ECF98-EAF0-57E6-9211-7D2C0895BB25}"/>
          </ac:grpSpMkLst>
        </pc:grpChg>
        <pc:cxnChg chg="topLvl">
          <ac:chgData name="Ghosh, Marcus L" userId="S::mghosh@ic.ac.uk::00601210-eb70-4892-8a26-c39107c5a6ee" providerId="AD" clId="Web-{4C707B91-755E-4D8A-6867-69128FF324A3}" dt="2023-11-14T14:51:43.145" v="1"/>
          <ac:cxnSpMkLst>
            <pc:docMk/>
            <pc:sldMk cId="3715491567" sldId="265"/>
            <ac:cxnSpMk id="24" creationId="{C71A4481-FDA7-C70C-B971-831B497C03B3}"/>
          </ac:cxnSpMkLst>
        </pc:cxnChg>
        <pc:cxnChg chg="topLvl">
          <ac:chgData name="Ghosh, Marcus L" userId="S::mghosh@ic.ac.uk::00601210-eb70-4892-8a26-c39107c5a6ee" providerId="AD" clId="Web-{4C707B91-755E-4D8A-6867-69128FF324A3}" dt="2023-11-14T14:51:32.114" v="0"/>
          <ac:cxnSpMkLst>
            <pc:docMk/>
            <pc:sldMk cId="3715491567" sldId="265"/>
            <ac:cxnSpMk id="29" creationId="{5D012347-DEA3-ACC9-3EDD-D6E57C64C51C}"/>
          </ac:cxnSpMkLst>
        </pc:cxnChg>
        <pc:cxnChg chg="topLvl">
          <ac:chgData name="Ghosh, Marcus L" userId="S::mghosh@ic.ac.uk::00601210-eb70-4892-8a26-c39107c5a6ee" providerId="AD" clId="Web-{4C707B91-755E-4D8A-6867-69128FF324A3}" dt="2023-11-14T14:51:55.474" v="4"/>
          <ac:cxnSpMkLst>
            <pc:docMk/>
            <pc:sldMk cId="3715491567" sldId="265"/>
            <ac:cxnSpMk id="33" creationId="{85884504-623E-E045-8CCD-4F1C2A302A1C}"/>
          </ac:cxnSpMkLst>
        </pc:cxnChg>
      </pc:sldChg>
    </pc:docChg>
  </pc:docChgLst>
  <pc:docChgLst>
    <pc:chgData name="Ghosh, Marcus L" userId="S::mghosh@ic.ac.uk::00601210-eb70-4892-8a26-c39107c5a6ee" providerId="AD" clId="Web-{BDBC709E-4524-EAED-9AC4-DD2344420AA0}"/>
    <pc:docChg chg="modSld">
      <pc:chgData name="Ghosh, Marcus L" userId="S::mghosh@ic.ac.uk::00601210-eb70-4892-8a26-c39107c5a6ee" providerId="AD" clId="Web-{BDBC709E-4524-EAED-9AC4-DD2344420AA0}" dt="2023-11-13T17:35:31.282" v="368"/>
      <pc:docMkLst>
        <pc:docMk/>
      </pc:docMkLst>
      <pc:sldChg chg="addSp delSp modSp modNotes">
        <pc:chgData name="Ghosh, Marcus L" userId="S::mghosh@ic.ac.uk::00601210-eb70-4892-8a26-c39107c5a6ee" providerId="AD" clId="Web-{BDBC709E-4524-EAED-9AC4-DD2344420AA0}" dt="2023-11-13T17:35:31.282" v="368"/>
        <pc:sldMkLst>
          <pc:docMk/>
          <pc:sldMk cId="2800302736" sldId="257"/>
        </pc:sldMkLst>
        <pc:cxnChg chg="add del mod">
          <ac:chgData name="Ghosh, Marcus L" userId="S::mghosh@ic.ac.uk::00601210-eb70-4892-8a26-c39107c5a6ee" providerId="AD" clId="Web-{BDBC709E-4524-EAED-9AC4-DD2344420AA0}" dt="2023-11-13T17:35:31.282" v="368"/>
          <ac:cxnSpMkLst>
            <pc:docMk/>
            <pc:sldMk cId="2800302736" sldId="257"/>
            <ac:cxnSpMk id="2" creationId="{F9E8291B-2C1A-FA7C-F85C-469B8C78C4F7}"/>
          </ac:cxnSpMkLst>
        </pc:cxnChg>
      </pc:sldChg>
      <pc:sldChg chg="modNotes">
        <pc:chgData name="Ghosh, Marcus L" userId="S::mghosh@ic.ac.uk::00601210-eb70-4892-8a26-c39107c5a6ee" providerId="AD" clId="Web-{BDBC709E-4524-EAED-9AC4-DD2344420AA0}" dt="2023-11-13T17:25:18.733" v="179"/>
        <pc:sldMkLst>
          <pc:docMk/>
          <pc:sldMk cId="59587776" sldId="259"/>
        </pc:sldMkLst>
      </pc:sldChg>
      <pc:sldChg chg="modNotes">
        <pc:chgData name="Ghosh, Marcus L" userId="S::mghosh@ic.ac.uk::00601210-eb70-4892-8a26-c39107c5a6ee" providerId="AD" clId="Web-{BDBC709E-4524-EAED-9AC4-DD2344420AA0}" dt="2023-11-13T17:30:07.444" v="263"/>
        <pc:sldMkLst>
          <pc:docMk/>
          <pc:sldMk cId="186824733" sldId="260"/>
        </pc:sldMkLst>
      </pc:sldChg>
      <pc:sldChg chg="modNotes">
        <pc:chgData name="Ghosh, Marcus L" userId="S::mghosh@ic.ac.uk::00601210-eb70-4892-8a26-c39107c5a6ee" providerId="AD" clId="Web-{BDBC709E-4524-EAED-9AC4-DD2344420AA0}" dt="2023-11-13T17:32:31.402" v="346"/>
        <pc:sldMkLst>
          <pc:docMk/>
          <pc:sldMk cId="826840663" sldId="261"/>
        </pc:sldMkLst>
      </pc:sldChg>
      <pc:sldChg chg="modNotes">
        <pc:chgData name="Ghosh, Marcus L" userId="S::mghosh@ic.ac.uk::00601210-eb70-4892-8a26-c39107c5a6ee" providerId="AD" clId="Web-{BDBC709E-4524-EAED-9AC4-DD2344420AA0}" dt="2023-11-13T17:35:10.907" v="365"/>
        <pc:sldMkLst>
          <pc:docMk/>
          <pc:sldMk cId="2645376212" sldId="264"/>
        </pc:sldMkLst>
      </pc:sldChg>
      <pc:sldChg chg="modNotes">
        <pc:chgData name="Ghosh, Marcus L" userId="S::mghosh@ic.ac.uk::00601210-eb70-4892-8a26-c39107c5a6ee" providerId="AD" clId="Web-{BDBC709E-4524-EAED-9AC4-DD2344420AA0}" dt="2023-11-13T17:34:52.640" v="362"/>
        <pc:sldMkLst>
          <pc:docMk/>
          <pc:sldMk cId="3715491567" sldId="265"/>
        </pc:sldMkLst>
      </pc:sldChg>
      <pc:sldChg chg="modNotes">
        <pc:chgData name="Ghosh, Marcus L" userId="S::mghosh@ic.ac.uk::00601210-eb70-4892-8a26-c39107c5a6ee" providerId="AD" clId="Web-{BDBC709E-4524-EAED-9AC4-DD2344420AA0}" dt="2023-11-13T17:21:18.835" v="50"/>
        <pc:sldMkLst>
          <pc:docMk/>
          <pc:sldMk cId="3065951212" sldId="269"/>
        </pc:sldMkLst>
      </pc:sldChg>
    </pc:docChg>
  </pc:docChgLst>
  <pc:docChgLst>
    <pc:chgData name="Ghosh, Marcus L" userId="S::mghosh@ic.ac.uk::00601210-eb70-4892-8a26-c39107c5a6ee" providerId="AD" clId="Web-{A497A5CB-BBEB-EE28-B3BB-4040DB9A4876}"/>
    <pc:docChg chg="addSld modSld sldOrd">
      <pc:chgData name="Ghosh, Marcus L" userId="S::mghosh@ic.ac.uk::00601210-eb70-4892-8a26-c39107c5a6ee" providerId="AD" clId="Web-{A497A5CB-BBEB-EE28-B3BB-4040DB9A4876}" dt="2023-11-08T16:56:54.088" v="7"/>
      <pc:docMkLst>
        <pc:docMk/>
      </pc:docMkLst>
      <pc:sldChg chg="modSp add ord replId">
        <pc:chgData name="Ghosh, Marcus L" userId="S::mghosh@ic.ac.uk::00601210-eb70-4892-8a26-c39107c5a6ee" providerId="AD" clId="Web-{A497A5CB-BBEB-EE28-B3BB-4040DB9A4876}" dt="2023-11-08T16:56:54.088" v="7"/>
        <pc:sldMkLst>
          <pc:docMk/>
          <pc:sldMk cId="2111609271" sldId="267"/>
        </pc:sldMkLst>
        <pc:spChg chg="mod">
          <ac:chgData name="Ghosh, Marcus L" userId="S::mghosh@ic.ac.uk::00601210-eb70-4892-8a26-c39107c5a6ee" providerId="AD" clId="Web-{A497A5CB-BBEB-EE28-B3BB-4040DB9A4876}" dt="2023-11-08T16:56:33.400" v="5" actId="20577"/>
          <ac:spMkLst>
            <pc:docMk/>
            <pc:sldMk cId="2111609271" sldId="267"/>
            <ac:spMk id="4" creationId="{220F0135-CC52-EB18-CB0B-5335E947DD8E}"/>
          </ac:spMkLst>
        </pc:spChg>
      </pc:sldChg>
    </pc:docChg>
  </pc:docChgLst>
  <pc:docChgLst>
    <pc:chgData name="Ghosh, Marcus L" userId="S::mghosh@ic.ac.uk::00601210-eb70-4892-8a26-c39107c5a6ee" providerId="AD" clId="Web-{7FDD247F-CAEA-4873-CF5D-B8D2962068EB}"/>
    <pc:docChg chg="addSld delSld modSld sldOrd">
      <pc:chgData name="Ghosh, Marcus L" userId="S::mghosh@ic.ac.uk::00601210-eb70-4892-8a26-c39107c5a6ee" providerId="AD" clId="Web-{7FDD247F-CAEA-4873-CF5D-B8D2962068EB}" dt="2023-11-09T14:58:31.516" v="899"/>
      <pc:docMkLst>
        <pc:docMk/>
      </pc:docMkLst>
      <pc:sldChg chg="delSp ord modNotes">
        <pc:chgData name="Ghosh, Marcus L" userId="S::mghosh@ic.ac.uk::00601210-eb70-4892-8a26-c39107c5a6ee" providerId="AD" clId="Web-{7FDD247F-CAEA-4873-CF5D-B8D2962068EB}" dt="2023-11-09T14:58:03.359" v="897"/>
        <pc:sldMkLst>
          <pc:docMk/>
          <pc:sldMk cId="2800302736" sldId="257"/>
        </pc:sldMkLst>
        <pc:spChg chg="del">
          <ac:chgData name="Ghosh, Marcus L" userId="S::mghosh@ic.ac.uk::00601210-eb70-4892-8a26-c39107c5a6ee" providerId="AD" clId="Web-{7FDD247F-CAEA-4873-CF5D-B8D2962068EB}" dt="2023-11-09T14:56:17.980" v="812"/>
          <ac:spMkLst>
            <pc:docMk/>
            <pc:sldMk cId="2800302736" sldId="257"/>
            <ac:spMk id="5" creationId="{1357973F-A7D4-1E73-8093-5591F6BF67C6}"/>
          </ac:spMkLst>
        </pc:spChg>
      </pc:sldChg>
      <pc:sldChg chg="modSp del modNotes">
        <pc:chgData name="Ghosh, Marcus L" userId="S::mghosh@ic.ac.uk::00601210-eb70-4892-8a26-c39107c5a6ee" providerId="AD" clId="Web-{7FDD247F-CAEA-4873-CF5D-B8D2962068EB}" dt="2023-11-09T14:47:14.321" v="490"/>
        <pc:sldMkLst>
          <pc:docMk/>
          <pc:sldMk cId="660422525" sldId="258"/>
        </pc:sldMkLst>
        <pc:spChg chg="mod">
          <ac:chgData name="Ghosh, Marcus L" userId="S::mghosh@ic.ac.uk::00601210-eb70-4892-8a26-c39107c5a6ee" providerId="AD" clId="Web-{7FDD247F-CAEA-4873-CF5D-B8D2962068EB}" dt="2023-11-09T14:36:31.017" v="289" actId="20577"/>
          <ac:spMkLst>
            <pc:docMk/>
            <pc:sldMk cId="660422525" sldId="258"/>
            <ac:spMk id="4" creationId="{71A693D4-D78C-161A-B0F3-CEA79B385428}"/>
          </ac:spMkLst>
        </pc:spChg>
      </pc:sldChg>
      <pc:sldChg chg="add ord replId modNotes">
        <pc:chgData name="Ghosh, Marcus L" userId="S::mghosh@ic.ac.uk::00601210-eb70-4892-8a26-c39107c5a6ee" providerId="AD" clId="Web-{7FDD247F-CAEA-4873-CF5D-B8D2962068EB}" dt="2023-11-09T14:47:12.664" v="489"/>
        <pc:sldMkLst>
          <pc:docMk/>
          <pc:sldMk cId="254851004" sldId="268"/>
        </pc:sldMkLst>
      </pc:sldChg>
      <pc:sldChg chg="delSp modSp add modNotes">
        <pc:chgData name="Ghosh, Marcus L" userId="S::mghosh@ic.ac.uk::00601210-eb70-4892-8a26-c39107c5a6ee" providerId="AD" clId="Web-{7FDD247F-CAEA-4873-CF5D-B8D2962068EB}" dt="2023-11-09T14:58:31.516" v="899"/>
        <pc:sldMkLst>
          <pc:docMk/>
          <pc:sldMk cId="3065951212" sldId="269"/>
        </pc:sldMkLst>
        <pc:spChg chg="mod">
          <ac:chgData name="Ghosh, Marcus L" userId="S::mghosh@ic.ac.uk::00601210-eb70-4892-8a26-c39107c5a6ee" providerId="AD" clId="Web-{7FDD247F-CAEA-4873-CF5D-B8D2962068EB}" dt="2023-11-09T14:47:36.931" v="497" actId="20577"/>
          <ac:spMkLst>
            <pc:docMk/>
            <pc:sldMk cId="3065951212" sldId="269"/>
            <ac:spMk id="4" creationId="{220F0135-CC52-EB18-CB0B-5335E947DD8E}"/>
          </ac:spMkLst>
        </pc:spChg>
        <pc:spChg chg="topLvl">
          <ac:chgData name="Ghosh, Marcus L" userId="S::mghosh@ic.ac.uk::00601210-eb70-4892-8a26-c39107c5a6ee" providerId="AD" clId="Web-{7FDD247F-CAEA-4873-CF5D-B8D2962068EB}" dt="2023-11-09T14:37:11.737" v="301"/>
          <ac:spMkLst>
            <pc:docMk/>
            <pc:sldMk cId="3065951212" sldId="269"/>
            <ac:spMk id="8" creationId="{F184C24F-430E-3843-22AA-1BBC1DFA3E0B}"/>
          </ac:spMkLst>
        </pc:spChg>
        <pc:spChg chg="topLvl">
          <ac:chgData name="Ghosh, Marcus L" userId="S::mghosh@ic.ac.uk::00601210-eb70-4892-8a26-c39107c5a6ee" providerId="AD" clId="Web-{7FDD247F-CAEA-4873-CF5D-B8D2962068EB}" dt="2023-11-09T14:37:11.737" v="301"/>
          <ac:spMkLst>
            <pc:docMk/>
            <pc:sldMk cId="3065951212" sldId="269"/>
            <ac:spMk id="9" creationId="{CDB7DE5C-FB29-173D-E8CC-EBAE731B255E}"/>
          </ac:spMkLst>
        </pc:spChg>
        <pc:grpChg chg="del">
          <ac:chgData name="Ghosh, Marcus L" userId="S::mghosh@ic.ac.uk::00601210-eb70-4892-8a26-c39107c5a6ee" providerId="AD" clId="Web-{7FDD247F-CAEA-4873-CF5D-B8D2962068EB}" dt="2023-11-09T14:37:11.737" v="301"/>
          <ac:grpSpMkLst>
            <pc:docMk/>
            <pc:sldMk cId="3065951212" sldId="269"/>
            <ac:grpSpMk id="12" creationId="{6AFD742D-C97A-A1B8-53A1-B8584A22872F}"/>
          </ac:grpSpMkLst>
        </pc:grpChg>
      </pc:sldChg>
    </pc:docChg>
  </pc:docChgLst>
  <pc:docChgLst>
    <pc:chgData name="Ghosh, Marcus L" userId="S::mghosh@ic.ac.uk::00601210-eb70-4892-8a26-c39107c5a6ee" providerId="AD" clId="Web-{9A2CB246-C135-C6E4-DB45-D2D7001FF1E0}"/>
    <pc:docChg chg="modSld">
      <pc:chgData name="Ghosh, Marcus L" userId="S::mghosh@ic.ac.uk::00601210-eb70-4892-8a26-c39107c5a6ee" providerId="AD" clId="Web-{9A2CB246-C135-C6E4-DB45-D2D7001FF1E0}" dt="2023-11-14T14:50:54.740" v="649"/>
      <pc:docMkLst>
        <pc:docMk/>
      </pc:docMkLst>
      <pc:sldChg chg="addSp modSp modNotes">
        <pc:chgData name="Ghosh, Marcus L" userId="S::mghosh@ic.ac.uk::00601210-eb70-4892-8a26-c39107c5a6ee" providerId="AD" clId="Web-{9A2CB246-C135-C6E4-DB45-D2D7001FF1E0}" dt="2023-11-14T14:50:54.740" v="649"/>
        <pc:sldMkLst>
          <pc:docMk/>
          <pc:sldMk cId="2645376212" sldId="264"/>
        </pc:sldMkLst>
        <pc:spChg chg="mod">
          <ac:chgData name="Ghosh, Marcus L" userId="S::mghosh@ic.ac.uk::00601210-eb70-4892-8a26-c39107c5a6ee" providerId="AD" clId="Web-{9A2CB246-C135-C6E4-DB45-D2D7001FF1E0}" dt="2023-11-14T14:48:13.949" v="600" actId="1076"/>
          <ac:spMkLst>
            <pc:docMk/>
            <pc:sldMk cId="2645376212" sldId="264"/>
            <ac:spMk id="2" creationId="{300A31C1-4356-6D19-FAD1-9AE8AC439C36}"/>
          </ac:spMkLst>
        </pc:spChg>
        <pc:spChg chg="mod">
          <ac:chgData name="Ghosh, Marcus L" userId="S::mghosh@ic.ac.uk::00601210-eb70-4892-8a26-c39107c5a6ee" providerId="AD" clId="Web-{9A2CB246-C135-C6E4-DB45-D2D7001FF1E0}" dt="2023-11-14T14:43:00.210" v="561" actId="20577"/>
          <ac:spMkLst>
            <pc:docMk/>
            <pc:sldMk cId="2645376212" sldId="264"/>
            <ac:spMk id="3" creationId="{E5E41A8E-2331-3141-9DFF-277F297FCA79}"/>
          </ac:spMkLst>
        </pc:spChg>
        <pc:spChg chg="mod">
          <ac:chgData name="Ghosh, Marcus L" userId="S::mghosh@ic.ac.uk::00601210-eb70-4892-8a26-c39107c5a6ee" providerId="AD" clId="Web-{9A2CB246-C135-C6E4-DB45-D2D7001FF1E0}" dt="2023-11-14T14:48:13.964" v="601" actId="1076"/>
          <ac:spMkLst>
            <pc:docMk/>
            <pc:sldMk cId="2645376212" sldId="264"/>
            <ac:spMk id="5" creationId="{469E978A-A432-EAC6-79EB-4C7E7B9D79F6}"/>
          </ac:spMkLst>
        </pc:spChg>
        <pc:spChg chg="add mod">
          <ac:chgData name="Ghosh, Marcus L" userId="S::mghosh@ic.ac.uk::00601210-eb70-4892-8a26-c39107c5a6ee" providerId="AD" clId="Web-{9A2CB246-C135-C6E4-DB45-D2D7001FF1E0}" dt="2023-11-14T14:29:56.973" v="393" actId="1076"/>
          <ac:spMkLst>
            <pc:docMk/>
            <pc:sldMk cId="2645376212" sldId="264"/>
            <ac:spMk id="12" creationId="{91F3E9AB-15CA-968D-94D5-818DF5916B84}"/>
          </ac:spMkLst>
        </pc:spChg>
        <pc:grpChg chg="add mod">
          <ac:chgData name="Ghosh, Marcus L" userId="S::mghosh@ic.ac.uk::00601210-eb70-4892-8a26-c39107c5a6ee" providerId="AD" clId="Web-{9A2CB246-C135-C6E4-DB45-D2D7001FF1E0}" dt="2023-11-14T14:48:19.730" v="602" actId="1076"/>
          <ac:grpSpMkLst>
            <pc:docMk/>
            <pc:sldMk cId="2645376212" sldId="264"/>
            <ac:grpSpMk id="13" creationId="{8F757288-7EE9-82DD-586F-8584ABDAE170}"/>
          </ac:grpSpMkLst>
        </pc:grpChg>
        <pc:grpChg chg="add mod">
          <ac:chgData name="Ghosh, Marcus L" userId="S::mghosh@ic.ac.uk::00601210-eb70-4892-8a26-c39107c5a6ee" providerId="AD" clId="Web-{9A2CB246-C135-C6E4-DB45-D2D7001FF1E0}" dt="2023-11-14T14:48:30.012" v="607" actId="1076"/>
          <ac:grpSpMkLst>
            <pc:docMk/>
            <pc:sldMk cId="2645376212" sldId="264"/>
            <ac:grpSpMk id="15" creationId="{26455A87-708A-29D5-009A-6D52E2AD8C55}"/>
          </ac:grpSpMkLst>
        </pc:grpChg>
        <pc:grpChg chg="add mod">
          <ac:chgData name="Ghosh, Marcus L" userId="S::mghosh@ic.ac.uk::00601210-eb70-4892-8a26-c39107c5a6ee" providerId="AD" clId="Web-{9A2CB246-C135-C6E4-DB45-D2D7001FF1E0}" dt="2023-11-14T14:48:44.357" v="609" actId="1076"/>
          <ac:grpSpMkLst>
            <pc:docMk/>
            <pc:sldMk cId="2645376212" sldId="264"/>
            <ac:grpSpMk id="16" creationId="{83D5829C-6AE7-123F-81AF-EE9F906CD248}"/>
          </ac:grpSpMkLst>
        </pc:grpChg>
        <pc:grpChg chg="add">
          <ac:chgData name="Ghosh, Marcus L" userId="S::mghosh@ic.ac.uk::00601210-eb70-4892-8a26-c39107c5a6ee" providerId="AD" clId="Web-{9A2CB246-C135-C6E4-DB45-D2D7001FF1E0}" dt="2023-11-14T14:48:24.762" v="606"/>
          <ac:grpSpMkLst>
            <pc:docMk/>
            <pc:sldMk cId="2645376212" sldId="264"/>
            <ac:grpSpMk id="17" creationId="{CD3ED011-849E-EE18-A02F-013C0D13B135}"/>
          </ac:grpSpMkLst>
        </pc:grpChg>
        <pc:grpChg chg="add mod">
          <ac:chgData name="Ghosh, Marcus L" userId="S::mghosh@ic.ac.uk::00601210-eb70-4892-8a26-c39107c5a6ee" providerId="AD" clId="Web-{9A2CB246-C135-C6E4-DB45-D2D7001FF1E0}" dt="2023-11-14T14:48:52.936" v="611" actId="1076"/>
          <ac:grpSpMkLst>
            <pc:docMk/>
            <pc:sldMk cId="2645376212" sldId="264"/>
            <ac:grpSpMk id="18" creationId="{937C6A4B-87BF-ABBD-CC0C-26EB3A5D1AD7}"/>
          </ac:grpSpMkLst>
        </pc:grpChg>
        <pc:picChg chg="ord">
          <ac:chgData name="Ghosh, Marcus L" userId="S::mghosh@ic.ac.uk::00601210-eb70-4892-8a26-c39107c5a6ee" providerId="AD" clId="Web-{9A2CB246-C135-C6E4-DB45-D2D7001FF1E0}" dt="2023-11-14T14:47:39.962" v="595"/>
          <ac:picMkLst>
            <pc:docMk/>
            <pc:sldMk cId="2645376212" sldId="264"/>
            <ac:picMk id="6" creationId="{870DBB63-F6EE-4041-F296-AFCE965569A5}"/>
          </ac:picMkLst>
        </pc:picChg>
        <pc:picChg chg="add mod ord">
          <ac:chgData name="Ghosh, Marcus L" userId="S::mghosh@ic.ac.uk::00601210-eb70-4892-8a26-c39107c5a6ee" providerId="AD" clId="Web-{9A2CB246-C135-C6E4-DB45-D2D7001FF1E0}" dt="2023-11-14T14:48:19.730" v="603" actId="1076"/>
          <ac:picMkLst>
            <pc:docMk/>
            <pc:sldMk cId="2645376212" sldId="264"/>
            <ac:picMk id="14" creationId="{8C32A74D-6C4D-CF8A-259E-68AE34BF0F21}"/>
          </ac:picMkLst>
        </pc:picChg>
        <pc:picChg chg="mod">
          <ac:chgData name="Ghosh, Marcus L" userId="S::mghosh@ic.ac.uk::00601210-eb70-4892-8a26-c39107c5a6ee" providerId="AD" clId="Web-{9A2CB246-C135-C6E4-DB45-D2D7001FF1E0}" dt="2023-11-14T14:47:52.150" v="596" actId="1076"/>
          <ac:picMkLst>
            <pc:docMk/>
            <pc:sldMk cId="2645376212" sldId="264"/>
            <ac:picMk id="1026" creationId="{8C6FB514-CE05-43F2-77EB-6A89FF823CAA}"/>
          </ac:picMkLst>
        </pc:picChg>
      </pc:sldChg>
    </pc:docChg>
  </pc:docChgLst>
  <pc:docChgLst>
    <pc:chgData name="Ghosh, Marcus L" userId="S::mghosh@ic.ac.uk::00601210-eb70-4892-8a26-c39107c5a6ee" providerId="AD" clId="Web-{3FB4FCA0-9E25-FD21-1783-8F9D7B45E4C3}"/>
    <pc:docChg chg="delSld modSld">
      <pc:chgData name="Ghosh, Marcus L" userId="S::mghosh@ic.ac.uk::00601210-eb70-4892-8a26-c39107c5a6ee" providerId="AD" clId="Web-{3FB4FCA0-9E25-FD21-1783-8F9D7B45E4C3}" dt="2023-11-14T16:41:20.365" v="909"/>
      <pc:docMkLst>
        <pc:docMk/>
      </pc:docMkLst>
      <pc:sldChg chg="modSp modNotes">
        <pc:chgData name="Ghosh, Marcus L" userId="S::mghosh@ic.ac.uk::00601210-eb70-4892-8a26-c39107c5a6ee" providerId="AD" clId="Web-{3FB4FCA0-9E25-FD21-1783-8F9D7B45E4C3}" dt="2023-11-14T16:30:50.809" v="575"/>
        <pc:sldMkLst>
          <pc:docMk/>
          <pc:sldMk cId="2800302736" sldId="257"/>
        </pc:sldMkLst>
        <pc:spChg chg="mod">
          <ac:chgData name="Ghosh, Marcus L" userId="S::mghosh@ic.ac.uk::00601210-eb70-4892-8a26-c39107c5a6ee" providerId="AD" clId="Web-{3FB4FCA0-9E25-FD21-1783-8F9D7B45E4C3}" dt="2023-11-14T16:12:53.100" v="9" actId="20577"/>
          <ac:spMkLst>
            <pc:docMk/>
            <pc:sldMk cId="2800302736" sldId="257"/>
            <ac:spMk id="8" creationId="{9052071D-6839-C9F9-7801-AD558FFC3676}"/>
          </ac:spMkLst>
        </pc:spChg>
      </pc:sldChg>
      <pc:sldChg chg="modNotes">
        <pc:chgData name="Ghosh, Marcus L" userId="S::mghosh@ic.ac.uk::00601210-eb70-4892-8a26-c39107c5a6ee" providerId="AD" clId="Web-{3FB4FCA0-9E25-FD21-1783-8F9D7B45E4C3}" dt="2023-11-14T16:34:19.869" v="684"/>
        <pc:sldMkLst>
          <pc:docMk/>
          <pc:sldMk cId="59587776" sldId="259"/>
        </pc:sldMkLst>
      </pc:sldChg>
      <pc:sldChg chg="modNotes">
        <pc:chgData name="Ghosh, Marcus L" userId="S::mghosh@ic.ac.uk::00601210-eb70-4892-8a26-c39107c5a6ee" providerId="AD" clId="Web-{3FB4FCA0-9E25-FD21-1783-8F9D7B45E4C3}" dt="2023-11-14T16:35:18.920" v="691"/>
        <pc:sldMkLst>
          <pc:docMk/>
          <pc:sldMk cId="186824733" sldId="260"/>
        </pc:sldMkLst>
      </pc:sldChg>
      <pc:sldChg chg="modSp modNotes">
        <pc:chgData name="Ghosh, Marcus L" userId="S::mghosh@ic.ac.uk::00601210-eb70-4892-8a26-c39107c5a6ee" providerId="AD" clId="Web-{3FB4FCA0-9E25-FD21-1783-8F9D7B45E4C3}" dt="2023-11-14T16:41:20.365" v="909"/>
        <pc:sldMkLst>
          <pc:docMk/>
          <pc:sldMk cId="3715491567" sldId="265"/>
        </pc:sldMkLst>
        <pc:spChg chg="mod">
          <ac:chgData name="Ghosh, Marcus L" userId="S::mghosh@ic.ac.uk::00601210-eb70-4892-8a26-c39107c5a6ee" providerId="AD" clId="Web-{3FB4FCA0-9E25-FD21-1783-8F9D7B45E4C3}" dt="2023-11-14T16:13:45.869" v="26" actId="20577"/>
          <ac:spMkLst>
            <pc:docMk/>
            <pc:sldMk cId="3715491567" sldId="265"/>
            <ac:spMk id="14" creationId="{8E8472F4-E429-58BF-9720-525D5E905AC3}"/>
          </ac:spMkLst>
        </pc:spChg>
      </pc:sldChg>
      <pc:sldChg chg="del">
        <pc:chgData name="Ghosh, Marcus L" userId="S::mghosh@ic.ac.uk::00601210-eb70-4892-8a26-c39107c5a6ee" providerId="AD" clId="Web-{3FB4FCA0-9E25-FD21-1783-8F9D7B45E4C3}" dt="2023-11-14T16:12:03.534" v="0"/>
        <pc:sldMkLst>
          <pc:docMk/>
          <pc:sldMk cId="3943115153" sldId="266"/>
        </pc:sldMkLst>
      </pc:sldChg>
      <pc:sldChg chg="modNotes">
        <pc:chgData name="Ghosh, Marcus L" userId="S::mghosh@ic.ac.uk::00601210-eb70-4892-8a26-c39107c5a6ee" providerId="AD" clId="Web-{3FB4FCA0-9E25-FD21-1783-8F9D7B45E4C3}" dt="2023-11-14T16:30:04.712" v="568"/>
        <pc:sldMkLst>
          <pc:docMk/>
          <pc:sldMk cId="3065951212"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6221E-FAA4-4381-9291-2C65AF736684}" type="datetimeFigureOut">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B7BBF-1C0F-4D31-B95B-0CF0404A84E6}" type="slidenum">
              <a:t>‹#›</a:t>
            </a:fld>
            <a:endParaRPr lang="en-US"/>
          </a:p>
        </p:txBody>
      </p:sp>
    </p:spTree>
    <p:extLst>
      <p:ext uri="{BB962C8B-B14F-4D97-AF65-F5344CB8AC3E}">
        <p14:creationId xmlns:p14="http://schemas.microsoft.com/office/powerpoint/2010/main" val="331618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38/nature2463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oi.org/10.1126/science.abf458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38/s41586-023-06670-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the-spike/what-should-systems-neuroscience-do-next-voltage-imaging-9bfa5d6a4df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a:t>
            </a:r>
          </a:p>
          <a:p>
            <a:endParaRPr lang="en-US"/>
          </a:p>
          <a:p>
            <a:r>
              <a:rPr lang="en-US"/>
              <a:t>This week we're going to explore how researchers try to </a:t>
            </a:r>
            <a:r>
              <a:rPr lang="en-US" b="1"/>
              <a:t>understand </a:t>
            </a:r>
            <a:r>
              <a:rPr lang="en-US"/>
              <a:t>neural networks. </a:t>
            </a:r>
            <a:endParaRPr lang="en-US">
              <a:cs typeface="Calibri"/>
            </a:endParaRPr>
          </a:p>
          <a:p>
            <a:endParaRPr lang="en-US"/>
          </a:p>
          <a:p>
            <a:r>
              <a:rPr lang="en-US"/>
              <a:t>Linker:</a:t>
            </a:r>
            <a:endParaRPr lang="en-US">
              <a:cs typeface="Calibri" panose="020F0502020204030204"/>
            </a:endParaRPr>
          </a:p>
          <a:p>
            <a:pPr marL="171450" indent="-171450">
              <a:buFont typeface="Arial,Sans-Serif"/>
              <a:buChar char="•"/>
            </a:pPr>
            <a:r>
              <a:rPr lang="en-US"/>
              <a:t>But first, lets think about what that actually means. </a:t>
            </a:r>
            <a:endParaRPr lang="en-US">
              <a:cs typeface="Calibri"/>
            </a:endParaRPr>
          </a:p>
          <a:p>
            <a:endParaRPr lang="en-US">
              <a:cs typeface="Calibri"/>
            </a:endParaRPr>
          </a:p>
          <a:p>
            <a:endParaRPr lang="en-US">
              <a:cs typeface="Calibri"/>
            </a:endParaRPr>
          </a:p>
          <a:p>
            <a:r>
              <a:rPr lang="en-US">
                <a:cs typeface="Calibri"/>
              </a:rPr>
              <a:t> </a:t>
            </a:r>
            <a:endParaRPr lang="en-US"/>
          </a:p>
          <a:p>
            <a:endParaRPr lang="en-US"/>
          </a:p>
        </p:txBody>
      </p:sp>
      <p:sp>
        <p:nvSpPr>
          <p:cNvPr id="4" name="Slide Number Placeholder 3"/>
          <p:cNvSpPr>
            <a:spLocks noGrp="1"/>
          </p:cNvSpPr>
          <p:nvPr>
            <p:ph type="sldNum" sz="quarter" idx="5"/>
          </p:nvPr>
        </p:nvSpPr>
        <p:spPr/>
        <p:txBody>
          <a:bodyPr/>
          <a:lstStyle/>
          <a:p>
            <a:fld id="{754B7BBF-1C0F-4D31-B95B-0CF0404A84E6}" type="slidenum">
              <a:rPr lang="en-US"/>
              <a:t>1</a:t>
            </a:fld>
            <a:endParaRPr lang="en-US"/>
          </a:p>
        </p:txBody>
      </p:sp>
    </p:spTree>
    <p:extLst>
      <p:ext uri="{BB962C8B-B14F-4D97-AF65-F5344CB8AC3E}">
        <p14:creationId xmlns:p14="http://schemas.microsoft.com/office/powerpoint/2010/main" val="29956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can think of both artificial neural networks and brains as computing input-output transformations: from sensory stimuli to behavior.  </a:t>
            </a:r>
          </a:p>
          <a:p>
            <a:endParaRPr lang="en-US" dirty="0"/>
          </a:p>
          <a:p>
            <a:r>
              <a:rPr lang="en-US" dirty="0">
                <a:cs typeface="Calibri" panose="020F0502020204030204"/>
              </a:rPr>
              <a:t>But how do all of a networks features; like it's </a:t>
            </a:r>
            <a:r>
              <a:rPr lang="en-US" dirty="0"/>
              <a:t>unit properties</a:t>
            </a:r>
            <a:r>
              <a:rPr lang="en-US" dirty="0">
                <a:cs typeface="Calibri" panose="020F0502020204030204"/>
              </a:rPr>
              <a:t>, architecture and activity patterns combine to implement these transformations? </a:t>
            </a:r>
          </a:p>
          <a:p>
            <a:endParaRPr lang="en-US" dirty="0">
              <a:cs typeface="Calibri" panose="020F0502020204030204"/>
            </a:endParaRPr>
          </a:p>
          <a:p>
            <a:r>
              <a:rPr lang="en-US" dirty="0">
                <a:cs typeface="Calibri" panose="020F0502020204030204"/>
              </a:rPr>
              <a:t>Both neuroscientists and machine learning researchers are interested in this question for a variety of reasons like: using knowledge from biology to improve artificial neural networks or building brain-machine interfaces – which record neural activity and use it to control various devices.   </a:t>
            </a:r>
          </a:p>
          <a:p>
            <a:endParaRPr lang="en-US" dirty="0">
              <a:cs typeface="Calibri" panose="020F0502020204030204"/>
            </a:endParaRPr>
          </a:p>
          <a:p>
            <a:r>
              <a:rPr lang="en-US" dirty="0">
                <a:cs typeface="Calibri" panose="020F0502020204030204"/>
              </a:rPr>
              <a:t>This week's videos will cover three topics related to understanding neural networks – how to:</a:t>
            </a:r>
          </a:p>
          <a:p>
            <a:pPr marL="171450" indent="-171450">
              <a:buFont typeface="Arial"/>
              <a:buChar char="•"/>
            </a:pPr>
            <a:r>
              <a:rPr lang="en-US" dirty="0">
                <a:cs typeface="Calibri" panose="020F0502020204030204"/>
              </a:rPr>
              <a:t>Observe neural activity, analyze it, and manipulate it. </a:t>
            </a:r>
          </a:p>
          <a:p>
            <a:endParaRPr lang="en-US" dirty="0"/>
          </a:p>
          <a:p>
            <a:r>
              <a:rPr lang="en-US" dirty="0"/>
              <a:t>So how can we observe activity? </a:t>
            </a:r>
            <a:endParaRPr lang="en-US" dirty="0">
              <a:cs typeface="Calibri"/>
            </a:endParaRPr>
          </a:p>
          <a:p>
            <a:endParaRPr lang="en-US" dirty="0"/>
          </a:p>
          <a:p>
            <a:r>
              <a:rPr lang="en-US" dirty="0"/>
              <a:t>Well in:</a:t>
            </a:r>
            <a:endParaRPr lang="en-US" dirty="0">
              <a:cs typeface="Calibri" panose="020F0502020204030204"/>
            </a:endParaRPr>
          </a:p>
          <a:p>
            <a:pPr marL="171450" indent="-171450">
              <a:buFont typeface="Arial"/>
              <a:buChar char="•"/>
            </a:pPr>
            <a:r>
              <a:rPr lang="en-US" dirty="0"/>
              <a:t>An artificial neural network it's as simple as running a forward pass through the network and calculating the unit activations.  </a:t>
            </a:r>
            <a:endParaRPr lang="en-US" dirty="0">
              <a:cs typeface="Calibri" panose="020F0502020204030204"/>
            </a:endParaRPr>
          </a:p>
          <a:p>
            <a:pPr marL="171450" indent="-171450">
              <a:buFont typeface="Arial"/>
              <a:buChar char="•"/>
            </a:pPr>
            <a:r>
              <a:rPr lang="en-US" dirty="0">
                <a:cs typeface="Calibri" panose="020F0502020204030204"/>
              </a:rPr>
              <a:t>In a spiking neural network we can pass spikes into the network and record its hidden unit's: membrane voltages or spiking outputs. </a:t>
            </a:r>
            <a:endParaRPr lang="en-US" dirty="0">
              <a:ea typeface="Calibri"/>
              <a:cs typeface="Calibri" panose="020F0502020204030204"/>
            </a:endParaRPr>
          </a:p>
          <a:p>
            <a:endParaRPr lang="en-US" dirty="0">
              <a:ea typeface="Calibri"/>
              <a:cs typeface="Calibri" panose="020F0502020204030204"/>
            </a:endParaRPr>
          </a:p>
          <a:p>
            <a:r>
              <a:rPr lang="en-US" dirty="0"/>
              <a:t>Linker:</a:t>
            </a:r>
            <a:endParaRPr lang="en-US" dirty="0">
              <a:cs typeface="Calibri"/>
            </a:endParaRPr>
          </a:p>
          <a:p>
            <a:pPr marL="171450" indent="-171450">
              <a:buFont typeface="Arial"/>
              <a:buChar char="•"/>
            </a:pPr>
            <a:r>
              <a:rPr lang="en-US" dirty="0">
                <a:cs typeface="Calibri"/>
              </a:rPr>
              <a:t>But in a biological system we need to choose how we're going to record neural activity. </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DE84DE3-34A0-4F58-8033-49DA6AB34703}" type="slidenum">
              <a:t>2</a:t>
            </a:fld>
            <a:endParaRPr lang="en-US"/>
          </a:p>
        </p:txBody>
      </p:sp>
    </p:spTree>
    <p:extLst>
      <p:ext uri="{BB962C8B-B14F-4D97-AF65-F5344CB8AC3E}">
        <p14:creationId xmlns:p14="http://schemas.microsoft.com/office/powerpoint/2010/main" val="411853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many different methods for recording neural activity, with different pros and cons, but one way to describe them is on a 2d axis where: </a:t>
            </a:r>
          </a:p>
          <a:p>
            <a:pPr marL="171450" indent="-171450">
              <a:buFont typeface="Arial"/>
              <a:buChar char="•"/>
            </a:pPr>
            <a:r>
              <a:rPr lang="en-US" dirty="0">
                <a:cs typeface="Calibri"/>
              </a:rPr>
              <a:t>The x-axis – shows the methods temporal resolution, and the </a:t>
            </a:r>
          </a:p>
          <a:p>
            <a:pPr marL="171450" indent="-171450">
              <a:buFont typeface="Arial"/>
              <a:buChar char="•"/>
            </a:pPr>
            <a:r>
              <a:rPr lang="en-US" dirty="0">
                <a:cs typeface="Calibri"/>
              </a:rPr>
              <a:t>The y-axis – shows the number of neurons </a:t>
            </a:r>
            <a:r>
              <a:rPr lang="en-US">
                <a:cs typeface="Calibri"/>
              </a:rPr>
              <a:t>the method </a:t>
            </a:r>
            <a:r>
              <a:rPr lang="en-US" dirty="0">
                <a:cs typeface="Calibri"/>
              </a:rPr>
              <a:t>can record</a:t>
            </a:r>
            <a:r>
              <a:rPr lang="en-US">
                <a:cs typeface="Calibri"/>
              </a:rPr>
              <a:t> </a:t>
            </a:r>
            <a:r>
              <a:rPr lang="en-US"/>
              <a:t>simultaneously</a:t>
            </a:r>
            <a:endParaRPr lang="en-US" dirty="0">
              <a:cs typeface="Calibri"/>
            </a:endParaRPr>
          </a:p>
          <a:p>
            <a:pPr marL="171450" indent="-171450">
              <a:buFont typeface="Arial"/>
              <a:buChar char="•"/>
            </a:pPr>
            <a:endParaRPr lang="en-US" dirty="0">
              <a:cs typeface="Calibri"/>
            </a:endParaRPr>
          </a:p>
          <a:p>
            <a:r>
              <a:rPr lang="en-US" dirty="0">
                <a:cs typeface="Calibri"/>
              </a:rPr>
              <a:t>In previous videos we introduced electrophysiology – a technique which lets you record a single neuron with high temporal resolution, so that would sit here on this graph. </a:t>
            </a:r>
          </a:p>
          <a:p>
            <a:endParaRPr lang="en-US" dirty="0">
              <a:cs typeface="Calibri"/>
            </a:endParaRPr>
          </a:p>
          <a:p>
            <a:r>
              <a:rPr lang="en-US" dirty="0">
                <a:cs typeface="Calibri"/>
              </a:rPr>
              <a:t>To get data from more neurons, with this approach, studies will often record different neurons sequentially over trials and then pool the data over trials and subjects. But even so, you're often limited to tens to hundreds of neurons and pooling them in this way isn't ideal. </a:t>
            </a:r>
            <a:endParaRPr lang="en-US" dirty="0"/>
          </a:p>
          <a:p>
            <a:endParaRPr lang="en-US" dirty="0">
              <a:cs typeface="Calibri"/>
            </a:endParaRPr>
          </a:p>
          <a:p>
            <a:r>
              <a:rPr lang="en-US" dirty="0">
                <a:cs typeface="Calibri"/>
              </a:rPr>
              <a:t>Linker: </a:t>
            </a:r>
          </a:p>
          <a:p>
            <a:pPr marL="171450" indent="-171450">
              <a:buFont typeface="Arial"/>
              <a:buChar char="•"/>
            </a:pPr>
            <a:r>
              <a:rPr lang="en-US" dirty="0">
                <a:cs typeface="Calibri"/>
              </a:rPr>
              <a:t>So how can we record more neurons simultaneously?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54B7BBF-1C0F-4D31-B95B-0CF0404A84E6}" type="slidenum">
              <a:rPr lang="en-US"/>
              <a:t>3</a:t>
            </a:fld>
            <a:endParaRPr lang="en-US"/>
          </a:p>
        </p:txBody>
      </p:sp>
    </p:spTree>
    <p:extLst>
      <p:ext uri="{BB962C8B-B14F-4D97-AF65-F5344CB8AC3E}">
        <p14:creationId xmlns:p14="http://schemas.microsoft.com/office/powerpoint/2010/main" val="362338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One approach is to use high-density probes, like the </a:t>
            </a:r>
            <a:r>
              <a:rPr lang="en-US" dirty="0" err="1">
                <a:ea typeface="Calibri"/>
                <a:cs typeface="Calibri"/>
              </a:rPr>
              <a:t>Neuropixels</a:t>
            </a:r>
            <a:r>
              <a:rPr lang="en-US" dirty="0">
                <a:ea typeface="Calibri"/>
                <a:cs typeface="Calibri"/>
              </a:rPr>
              <a:t> probe shown in panel c. </a:t>
            </a:r>
          </a:p>
          <a:p>
            <a:endParaRPr lang="en-US" dirty="0">
              <a:ea typeface="Calibri"/>
              <a:cs typeface="Calibri"/>
            </a:endParaRPr>
          </a:p>
          <a:p>
            <a:r>
              <a:rPr lang="en-US" dirty="0">
                <a:ea typeface="Calibri"/>
                <a:cs typeface="Calibri"/>
              </a:rPr>
              <a:t>The main part of this probe is </a:t>
            </a:r>
            <a:r>
              <a:rPr lang="en-US" dirty="0"/>
              <a:t>its extremely thin</a:t>
            </a:r>
            <a:r>
              <a:rPr lang="en-US" dirty="0">
                <a:ea typeface="Calibri"/>
                <a:cs typeface="Calibri"/>
              </a:rPr>
              <a:t> shank, which is inserted into the brain surgically, and is covered with hundreds of recording sites; which are shown schematically in panel A and in a microscope image in panel B. </a:t>
            </a:r>
          </a:p>
          <a:p>
            <a:endParaRPr lang="en-US" dirty="0">
              <a:ea typeface="Calibri"/>
              <a:cs typeface="Calibri"/>
            </a:endParaRPr>
          </a:p>
          <a:p>
            <a:r>
              <a:rPr lang="en-US" dirty="0">
                <a:ea typeface="Calibri"/>
                <a:cs typeface="Calibri"/>
              </a:rPr>
              <a:t>These sites record </a:t>
            </a:r>
            <a:r>
              <a:rPr lang="en-US" dirty="0"/>
              <a:t>nearby </a:t>
            </a:r>
            <a:r>
              <a:rPr lang="en-US" dirty="0">
                <a:ea typeface="Calibri"/>
                <a:cs typeface="Calibri"/>
              </a:rPr>
              <a:t>electrical activity, and so each sites' signal results from the combined activity of many neurons. However, from this data it's possible to infer the underlying spiking activity of individual neurons, using spike-sorting algorithms which make use of the fact that different neurons have</a:t>
            </a:r>
            <a:r>
              <a:rPr lang="en-US" dirty="0"/>
              <a:t> distinct spike shapes. </a:t>
            </a:r>
            <a:endParaRPr lang="en-US" dirty="0">
              <a:ea typeface="Calibri"/>
              <a:cs typeface="Calibri"/>
            </a:endParaRPr>
          </a:p>
          <a:p>
            <a:endParaRPr lang="en-US" dirty="0"/>
          </a:p>
          <a:p>
            <a:r>
              <a:rPr lang="en-US" dirty="0"/>
              <a:t>And</a:t>
            </a:r>
            <a:r>
              <a:rPr lang="en-US" dirty="0">
                <a:ea typeface="Calibri"/>
                <a:cs typeface="Calibri"/>
              </a:rPr>
              <a:t> so, </a:t>
            </a:r>
            <a:r>
              <a:rPr lang="en-US" dirty="0"/>
              <a:t>these probes allow you to record from hundreds to thousands of neurons simultaneously. For example, in the </a:t>
            </a:r>
            <a:r>
              <a:rPr lang="en-US"/>
              <a:t>raster plots </a:t>
            </a:r>
            <a:r>
              <a:rPr lang="en-US" dirty="0"/>
              <a:t>on </a:t>
            </a:r>
            <a:r>
              <a:rPr lang="en-US"/>
              <a:t>the right.</a:t>
            </a:r>
            <a:endParaRPr lang="en-US" dirty="0"/>
          </a:p>
          <a:p>
            <a:pPr marL="171450" indent="-171450">
              <a:buFont typeface="Arial"/>
              <a:buChar char="•"/>
            </a:pPr>
            <a:r>
              <a:rPr lang="en-US" dirty="0"/>
              <a:t>The y-axis shows the recording sites along the shank, </a:t>
            </a:r>
            <a:endParaRPr lang="en-US" dirty="0">
              <a:cs typeface="Calibri"/>
            </a:endParaRPr>
          </a:p>
          <a:p>
            <a:pPr marL="171450" indent="-171450">
              <a:buFont typeface="Arial"/>
              <a:buChar char="•"/>
            </a:pPr>
            <a:r>
              <a:rPr lang="en-US" dirty="0"/>
              <a:t>The x-axis shows time in seconds and </a:t>
            </a:r>
          </a:p>
          <a:p>
            <a:pPr marL="171450" indent="-171450">
              <a:buFont typeface="Arial"/>
              <a:buChar char="•"/>
            </a:pPr>
            <a:r>
              <a:rPr lang="en-US" dirty="0"/>
              <a:t>The colored blocks show different trials. </a:t>
            </a:r>
            <a:endParaRPr lang="en-US" dirty="0">
              <a:ea typeface="Calibri"/>
              <a:cs typeface="Calibri"/>
            </a:endParaRPr>
          </a:p>
          <a:p>
            <a:endParaRPr lang="en-US" dirty="0"/>
          </a:p>
          <a:p>
            <a:r>
              <a:rPr lang="en-US" dirty="0">
                <a:ea typeface="Calibri"/>
                <a:cs typeface="Calibri"/>
              </a:rPr>
              <a:t>These probes represent a huge technological advance. But, it's worth keeping in mind that they still only let us record from a small fraction of all neurons in the brain. For example, they're often used in mice which have around 70 million neurons. And even if we can record 1,000 neurons simultaneously, that's still only around 0.001% of the whole brain.</a:t>
            </a:r>
          </a:p>
          <a:p>
            <a:endParaRPr lang="en-US" dirty="0">
              <a:ea typeface="Calibri"/>
              <a:cs typeface="Calibri"/>
            </a:endParaRPr>
          </a:p>
          <a:p>
            <a:r>
              <a:rPr lang="en-US" dirty="0">
                <a:ea typeface="Calibri"/>
                <a:cs typeface="Calibri"/>
              </a:rPr>
              <a:t>Linker: </a:t>
            </a:r>
          </a:p>
          <a:p>
            <a:pPr marL="171450" indent="-171450">
              <a:buFont typeface="Arial"/>
              <a:buChar char="•"/>
            </a:pPr>
            <a:r>
              <a:rPr lang="en-US" dirty="0">
                <a:ea typeface="Calibri"/>
                <a:cs typeface="Calibri"/>
              </a:rPr>
              <a:t>So how can we get more comprehensive coverage? </a:t>
            </a:r>
          </a:p>
          <a:p>
            <a:endParaRPr lang="en-US" dirty="0">
              <a:ea typeface="Calibri"/>
              <a:cs typeface="Calibri"/>
            </a:endParaRPr>
          </a:p>
          <a:p>
            <a:r>
              <a:rPr lang="en-US" dirty="0">
                <a:ea typeface="Calibri"/>
                <a:cs typeface="Calibri"/>
              </a:rPr>
              <a:t>Papers:</a:t>
            </a:r>
          </a:p>
          <a:p>
            <a:pPr marL="171450" indent="-171450">
              <a:buFont typeface="Arial"/>
              <a:buChar char="•"/>
            </a:pPr>
            <a:r>
              <a:rPr lang="en-US" dirty="0">
                <a:hlinkClick r:id="rId3"/>
              </a:rPr>
              <a:t>https://doi.org/10.1038/nature24636</a:t>
            </a:r>
            <a:r>
              <a:rPr lang="en-US" dirty="0"/>
              <a:t> </a:t>
            </a:r>
            <a:endParaRPr lang="en-US" dirty="0">
              <a:ea typeface="Calibri"/>
              <a:cs typeface="Calibri"/>
            </a:endParaRPr>
          </a:p>
          <a:p>
            <a:pPr marL="171450" indent="-171450">
              <a:buFont typeface="Arial"/>
              <a:buChar char="•"/>
            </a:pPr>
            <a:r>
              <a:rPr lang="en-US" dirty="0">
                <a:hlinkClick r:id="rId4"/>
              </a:rPr>
              <a:t>https://doi.org/10.1126/science.abf4588</a:t>
            </a:r>
            <a:r>
              <a:rPr lang="en-US" dirty="0"/>
              <a:t> </a:t>
            </a:r>
            <a:endParaRPr lang="en-US" dirty="0">
              <a:cs typeface="Calibri"/>
            </a:endParaRPr>
          </a:p>
          <a:p>
            <a:endParaRPr lang="en-US" dirty="0">
              <a:ea typeface="Calibri"/>
              <a:cs typeface="Calibri"/>
            </a:endParaRPr>
          </a:p>
          <a:p>
            <a:r>
              <a:rPr lang="en-US" dirty="0">
                <a:ea typeface="Calibri"/>
                <a:cs typeface="Calibri"/>
              </a:rPr>
              <a:t> </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54B7BBF-1C0F-4D31-B95B-0CF0404A84E6}" type="slidenum">
              <a:t>4</a:t>
            </a:fld>
            <a:endParaRPr lang="en-US"/>
          </a:p>
        </p:txBody>
      </p:sp>
    </p:spTree>
    <p:extLst>
      <p:ext uri="{BB962C8B-B14F-4D97-AF65-F5344CB8AC3E}">
        <p14:creationId xmlns:p14="http://schemas.microsoft.com/office/powerpoint/2010/main" val="326589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One alternative is calcium imaging. </a:t>
            </a:r>
          </a:p>
          <a:p>
            <a:endParaRPr lang="en-US" dirty="0">
              <a:ea typeface="Calibri"/>
              <a:cs typeface="Calibri"/>
            </a:endParaRPr>
          </a:p>
          <a:p>
            <a:r>
              <a:rPr lang="en-US" dirty="0">
                <a:ea typeface="Calibri"/>
                <a:cs typeface="Calibri"/>
              </a:rPr>
              <a:t>Remember that when an action potentials reaches the axon terminal, it causes voltage-gated calcium channels to open, and calcium to flow into the cell. So we can use changes in calcium concentration to infer neural activity. </a:t>
            </a:r>
          </a:p>
          <a:p>
            <a:endParaRPr lang="en-US" dirty="0">
              <a:ea typeface="Calibri"/>
              <a:cs typeface="Calibri"/>
            </a:endParaRPr>
          </a:p>
          <a:p>
            <a:r>
              <a:rPr lang="en-US" dirty="0">
                <a:ea typeface="Calibri"/>
                <a:cs typeface="Calibri"/>
              </a:rPr>
              <a:t>Using this approach we can measure neural activity in roughly 4 steps: </a:t>
            </a:r>
          </a:p>
          <a:p>
            <a:pPr marL="171450" indent="-171450">
              <a:buFont typeface="Arial"/>
              <a:buChar char="•"/>
            </a:pPr>
            <a:r>
              <a:rPr lang="en-US" dirty="0">
                <a:ea typeface="Calibri"/>
                <a:cs typeface="Calibri"/>
              </a:rPr>
              <a:t>First, we need a calcium indicator – something which changes</a:t>
            </a:r>
            <a:r>
              <a:rPr lang="en-US" dirty="0"/>
              <a:t> it's fluorescence in the presence of calcium. </a:t>
            </a:r>
            <a:endParaRPr lang="en-US" dirty="0">
              <a:ea typeface="Calibri"/>
              <a:cs typeface="Calibri"/>
            </a:endParaRPr>
          </a:p>
          <a:p>
            <a:pPr marL="171450" indent="-171450">
              <a:buFont typeface="Arial"/>
              <a:buChar char="•"/>
            </a:pPr>
            <a:r>
              <a:rPr lang="en-US" dirty="0">
                <a:ea typeface="Calibri"/>
                <a:cs typeface="Calibri"/>
              </a:rPr>
              <a:t>Second, we need to put this indicator inside neurons and we can do this by injecting them, or by genetically modifying them so that they produce the indicator themselves. </a:t>
            </a:r>
          </a:p>
          <a:p>
            <a:pPr marL="171450" indent="-171450">
              <a:buFont typeface="Arial"/>
              <a:buChar char="•"/>
            </a:pPr>
            <a:r>
              <a:rPr lang="en-US" dirty="0">
                <a:ea typeface="Calibri"/>
                <a:cs typeface="Calibri"/>
              </a:rPr>
              <a:t>Third, we need to put our specimen under a microscope and measure each neurons change in fluorescence over time. </a:t>
            </a:r>
          </a:p>
          <a:p>
            <a:pPr marL="171450" indent="-171450">
              <a:buFont typeface="Arial"/>
              <a:buChar char="•"/>
            </a:pPr>
            <a:r>
              <a:rPr lang="en-US" dirty="0">
                <a:ea typeface="Calibri"/>
                <a:cs typeface="Calibri"/>
              </a:rPr>
              <a:t>Then finally, we can analyze either the continuous changes in fluorescence or we can infer the underlying spikes using deconvolution algorithms.  </a:t>
            </a:r>
          </a:p>
          <a:p>
            <a:endParaRPr lang="en-US" dirty="0">
              <a:ea typeface="Calibri"/>
              <a:cs typeface="Calibri"/>
            </a:endParaRPr>
          </a:p>
          <a:p>
            <a:r>
              <a:rPr lang="en-US" dirty="0">
                <a:ea typeface="Calibri"/>
                <a:cs typeface="Calibri"/>
              </a:rPr>
              <a:t>The end result of this is shown here in a larval zebrafish. The brain is shown from a top-down (or dorsal view), as well as from the front and side. Brain structure is shown in grey, and then calcium activity is overlaid in red-yellow, and the video is played at about </a:t>
            </a:r>
            <a:r>
              <a:rPr lang="en-US">
                <a:ea typeface="Calibri"/>
                <a:cs typeface="Calibri"/>
              </a:rPr>
              <a:t>20 times real-time</a:t>
            </a:r>
            <a:r>
              <a:rPr lang="en-US" dirty="0">
                <a:ea typeface="Calibri"/>
                <a:cs typeface="Calibri"/>
              </a:rPr>
              <a:t>.</a:t>
            </a:r>
          </a:p>
          <a:p>
            <a:endParaRPr lang="en-US" dirty="0">
              <a:ea typeface="Calibri"/>
              <a:cs typeface="Calibri"/>
            </a:endParaRPr>
          </a:p>
          <a:p>
            <a:r>
              <a:rPr lang="en-US" dirty="0">
                <a:ea typeface="Calibri"/>
                <a:cs typeface="Calibri"/>
              </a:rPr>
              <a:t>Linker: </a:t>
            </a:r>
          </a:p>
          <a:p>
            <a:pPr marL="171450" indent="-171450">
              <a:buFont typeface="Arial" panose="020B0604020202020204" pitchFamily="34" charset="0"/>
              <a:buChar char="•"/>
            </a:pPr>
            <a:r>
              <a:rPr lang="en-US" dirty="0">
                <a:ea typeface="Calibri"/>
                <a:cs typeface="Calibri"/>
              </a:rPr>
              <a:t>While you can use this technique in any animal model, it works particularly well in larval zebrafish as they’re small, and transparent. </a:t>
            </a:r>
          </a:p>
          <a:p>
            <a:pPr marL="171450" indent="-171450">
              <a:buFont typeface="Arial" panose="020B0604020202020204" pitchFamily="34" charset="0"/>
              <a:buChar char="•"/>
            </a:pPr>
            <a:r>
              <a:rPr lang="en-US" dirty="0">
                <a:ea typeface="Calibri"/>
                <a:cs typeface="Calibri"/>
              </a:rPr>
              <a:t>Which, we're not, so how can we image neural activity in humans?  </a:t>
            </a:r>
          </a:p>
          <a:p>
            <a:pPr marL="171450" indent="-171450">
              <a:buFont typeface="Arial" panose="020B0604020202020204" pitchFamily="34" charset="0"/>
              <a:buChar char="•"/>
            </a:pPr>
            <a:endParaRPr lang="en-US" dirty="0">
              <a:ea typeface="Calibri"/>
              <a:cs typeface="Calibri"/>
            </a:endParaRPr>
          </a:p>
          <a:p>
            <a:pPr marL="0" indent="0">
              <a:buFont typeface="Arial" panose="020B0604020202020204" pitchFamily="34" charset="0"/>
              <a:buNone/>
            </a:pPr>
            <a:r>
              <a:rPr lang="en-US" dirty="0">
                <a:ea typeface="Calibri"/>
                <a:cs typeface="Calibri"/>
              </a:rPr>
              <a:t>Papers: </a:t>
            </a:r>
          </a:p>
          <a:p>
            <a:pPr marL="171450" indent="-171450">
              <a:buFont typeface="Arial" panose="020B0604020202020204" pitchFamily="34" charset="0"/>
              <a:buChar char="•"/>
            </a:pPr>
            <a:r>
              <a:rPr lang="en-GB" b="0" i="0" dirty="0">
                <a:solidFill>
                  <a:srgbClr val="222222"/>
                </a:solidFill>
                <a:effectLst/>
                <a:latin typeface="-apple-system"/>
              </a:rPr>
              <a:t>https://doi.org/10.1038/nmeth.2434</a:t>
            </a:r>
            <a:r>
              <a:rPr lang="en-US" b="0" i="0" dirty="0">
                <a:solidFill>
                  <a:srgbClr val="222222"/>
                </a:solidFill>
                <a:effectLst/>
                <a:latin typeface="-apple-system"/>
                <a:ea typeface="Calibri"/>
                <a:cs typeface="Calibri"/>
              </a:rPr>
              <a:t> </a:t>
            </a:r>
          </a:p>
          <a:p>
            <a:pPr marL="171450" indent="-171450">
              <a:buFont typeface="Arial" panose="020B0604020202020204" pitchFamily="34" charset="0"/>
              <a:buChar char="•"/>
            </a:pPr>
            <a:r>
              <a:rPr lang="en-US" b="0" i="0" dirty="0">
                <a:solidFill>
                  <a:srgbClr val="222222"/>
                </a:solidFill>
                <a:effectLst/>
                <a:latin typeface="-apple-system"/>
                <a:ea typeface="Calibri"/>
                <a:cs typeface="Calibri"/>
              </a:rPr>
              <a:t>https://doi.org/10.3389/fncir.2013.00065 </a:t>
            </a:r>
          </a:p>
          <a:p>
            <a:pPr marL="171450" indent="-171450">
              <a:buFont typeface="Arial" panose="020B0604020202020204" pitchFamily="34" charset="0"/>
              <a:buChar char="•"/>
            </a:pPr>
            <a:endParaRPr lang="en-US" b="0" i="0" dirty="0">
              <a:solidFill>
                <a:srgbClr val="222222"/>
              </a:solidFill>
              <a:effectLst/>
              <a:latin typeface="-apple-system"/>
              <a:ea typeface="Calibri"/>
              <a:cs typeface="Calibri"/>
            </a:endParaRPr>
          </a:p>
          <a:p>
            <a:pPr marL="0" indent="0">
              <a:buFont typeface="Arial" panose="020B0604020202020204" pitchFamily="34" charset="0"/>
              <a:buNone/>
            </a:pPr>
            <a:endParaRPr lang="en-US" dirty="0">
              <a:ea typeface="Calibri"/>
              <a:cs typeface="Calibri"/>
            </a:endParaRPr>
          </a:p>
          <a:p>
            <a:pPr marL="0" indent="0">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54B7BBF-1C0F-4D31-B95B-0CF0404A84E6}" type="slidenum">
              <a:t>5</a:t>
            </a:fld>
            <a:endParaRPr lang="en-US"/>
          </a:p>
        </p:txBody>
      </p:sp>
    </p:spTree>
    <p:extLst>
      <p:ext uri="{BB962C8B-B14F-4D97-AF65-F5344CB8AC3E}">
        <p14:creationId xmlns:p14="http://schemas.microsoft.com/office/powerpoint/2010/main" val="267713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humans, one of the most commonly used methods is functional magnetic resonance imaging or fMRI: which measures changes in blood flow to regions of the brain. As more active areas require more oxygen, and vice versa, this serves as another proxy for neural activity. </a:t>
            </a:r>
          </a:p>
          <a:p>
            <a:endParaRPr lang="en-GB" dirty="0"/>
          </a:p>
          <a:p>
            <a:r>
              <a:rPr lang="en-GB" dirty="0"/>
              <a:t>fMRI is widely used as it is: </a:t>
            </a:r>
          </a:p>
          <a:p>
            <a:pPr marL="171450" indent="-171450">
              <a:buFont typeface="Arial" panose="020B0604020202020204" pitchFamily="34" charset="0"/>
              <a:buChar char="•"/>
            </a:pPr>
            <a:r>
              <a:rPr lang="en-GB" dirty="0"/>
              <a:t>Non-invasive – i.e. we don’t need to implant electrodes or inject dyes into subjects. </a:t>
            </a:r>
            <a:endParaRPr lang="en-GB" dirty="0">
              <a:cs typeface="Calibri"/>
            </a:endParaRPr>
          </a:p>
          <a:p>
            <a:pPr marL="171450" indent="-171450">
              <a:buFont typeface="Arial" panose="020B0604020202020204" pitchFamily="34" charset="0"/>
              <a:buChar char="•"/>
            </a:pPr>
            <a:r>
              <a:rPr lang="en-GB" dirty="0"/>
              <a:t>It provides whole-brain information, </a:t>
            </a:r>
          </a:p>
          <a:p>
            <a:pPr marL="171450" indent="-171450">
              <a:buFont typeface="Arial" panose="020B0604020202020204" pitchFamily="34" charset="0"/>
              <a:buChar char="•"/>
            </a:pPr>
            <a:r>
              <a:rPr lang="en-GB" dirty="0"/>
              <a:t>And it has reasonable spatial and temporal resolution on the order of mm and seconds.  </a:t>
            </a:r>
            <a:endParaRPr lang="en-GB" dirty="0">
              <a:cs typeface="Calibri"/>
            </a:endParaRP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Though, it’s worth keeping in mind that: </a:t>
            </a:r>
          </a:p>
          <a:p>
            <a:pPr marL="171450" indent="-171450">
              <a:buFont typeface="Arial" panose="020B0604020202020204" pitchFamily="34" charset="0"/>
              <a:buChar char="•"/>
            </a:pPr>
            <a:r>
              <a:rPr lang="en-GB" dirty="0"/>
              <a:t>It is a proxy measure of neural activity,</a:t>
            </a:r>
          </a:p>
          <a:p>
            <a:pPr marL="171450" indent="-171450">
              <a:buFont typeface="Arial" panose="020B0604020202020204" pitchFamily="34" charset="0"/>
              <a:buChar char="•"/>
            </a:pPr>
            <a:r>
              <a:rPr lang="en-GB" dirty="0"/>
              <a:t>And even though the spatial resolution is on the order of </a:t>
            </a:r>
            <a:r>
              <a:rPr lang="en-GB" dirty="0" err="1"/>
              <a:t>millimeters</a:t>
            </a:r>
            <a:r>
              <a:rPr lang="en-GB" dirty="0"/>
              <a:t>, each cube or voxel (the smallest measured spatial unit in fMRI</a:t>
            </a:r>
            <a:r>
              <a:rPr lang="en-GB" dirty="0">
                <a:cs typeface="Calibri" panose="020F0502020204030204"/>
              </a:rPr>
              <a:t>) </a:t>
            </a:r>
            <a:r>
              <a:rPr lang="en-GB" dirty="0"/>
              <a:t>will still contain around 1 million neurons.</a:t>
            </a:r>
            <a:endParaRPr lang="en-GB" dirty="0">
              <a:cs typeface="Calibri" panose="020F0502020204030204"/>
            </a:endParaRPr>
          </a:p>
          <a:p>
            <a:pPr marL="171450" indent="-171450">
              <a:buFont typeface="Arial" panose="020B0604020202020204" pitchFamily="34" charset="0"/>
              <a:buChar char="•"/>
            </a:pPr>
            <a:endParaRPr lang="en-GB" dirty="0"/>
          </a:p>
          <a:p>
            <a:r>
              <a:rPr lang="en-GB" dirty="0"/>
              <a:t>Linker: </a:t>
            </a:r>
          </a:p>
          <a:p>
            <a:r>
              <a:rPr lang="en-GB" dirty="0"/>
              <a:t>* Okay, stepping back a bit, lets approximately map these techniques onto our axis. </a:t>
            </a:r>
            <a:endParaRPr lang="en-GB" dirty="0">
              <a:cs typeface="Calibri"/>
            </a:endParaRPr>
          </a:p>
          <a:p>
            <a:endParaRPr lang="en-GB" dirty="0"/>
          </a:p>
          <a:p>
            <a:r>
              <a:rPr lang="en-GB" dirty="0">
                <a:ea typeface="Calibri" panose="020F0502020204030204"/>
                <a:cs typeface="Calibri" panose="020F0502020204030204"/>
              </a:rPr>
              <a:t>Paper:</a:t>
            </a:r>
          </a:p>
          <a:p>
            <a:pPr marL="171450" indent="-171450">
              <a:buFont typeface="Arial"/>
              <a:buChar char="•"/>
            </a:pPr>
            <a:r>
              <a:rPr lang="en-GB" dirty="0">
                <a:hlinkClick r:id="rId3"/>
              </a:rPr>
              <a:t>https://doi.org/10.1038/s41586-023-06670-9</a:t>
            </a:r>
            <a:r>
              <a:rPr lang="en-GB" dirty="0"/>
              <a:t> </a:t>
            </a:r>
          </a:p>
          <a:p>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54B7BBF-1C0F-4D31-B95B-0CF0404A84E6}" type="slidenum">
              <a:rPr lang="en-GB" smtClean="0"/>
              <a:t>6</a:t>
            </a:fld>
            <a:endParaRPr lang="en-GB"/>
          </a:p>
        </p:txBody>
      </p:sp>
    </p:spTree>
    <p:extLst>
      <p:ext uri="{BB962C8B-B14F-4D97-AF65-F5344CB8AC3E}">
        <p14:creationId xmlns:p14="http://schemas.microsoft.com/office/powerpoint/2010/main" val="387230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High-density probes like </a:t>
            </a:r>
            <a:r>
              <a:rPr lang="en-US" err="1">
                <a:ea typeface="Calibri"/>
                <a:cs typeface="Calibri"/>
              </a:rPr>
              <a:t>Neuropixels</a:t>
            </a:r>
            <a:r>
              <a:rPr lang="en-US">
                <a:ea typeface="Calibri"/>
                <a:cs typeface="Calibri"/>
              </a:rPr>
              <a:t> have high temporal resolution and can record from hundreds to thousands of neurons.</a:t>
            </a:r>
          </a:p>
          <a:p>
            <a:pPr marL="171450" indent="-171450">
              <a:buFont typeface="Arial" panose="020B0604020202020204" pitchFamily="34" charset="0"/>
              <a:buChar char="•"/>
            </a:pPr>
            <a:r>
              <a:rPr lang="en-US">
                <a:ea typeface="Calibri"/>
                <a:cs typeface="Calibri"/>
              </a:rPr>
              <a:t>Whole-brain calcium imaging has medium temporal resolution, but can record from thousands to tens-of-thousands of neurons.</a:t>
            </a:r>
            <a:endParaRPr lang="en-US">
              <a:cs typeface="Calibri" panose="020F0502020204030204"/>
            </a:endParaRPr>
          </a:p>
          <a:p>
            <a:pPr marL="171450" indent="-171450">
              <a:buFont typeface="Arial" panose="020B0604020202020204" pitchFamily="34" charset="0"/>
              <a:buChar char="•"/>
            </a:pPr>
            <a:r>
              <a:rPr lang="en-US">
                <a:ea typeface="Calibri"/>
                <a:cs typeface="Calibri"/>
              </a:rPr>
              <a:t>fMRI has slow temporal resolution. Though it's hard to place in terms of number of neurons as it records a whole-brain signal, but can’t resolve individual neurons. </a:t>
            </a:r>
            <a:endParaRPr lang="en-US">
              <a:cs typeface="Calibri"/>
            </a:endParaRPr>
          </a:p>
          <a:p>
            <a:endParaRPr lang="en-US">
              <a:ea typeface="Calibri"/>
              <a:cs typeface="Calibri"/>
            </a:endParaRPr>
          </a:p>
          <a:p>
            <a:r>
              <a:rPr lang="en-US">
                <a:ea typeface="Calibri"/>
                <a:cs typeface="Calibri"/>
              </a:rPr>
              <a:t>Before moving on, I just wanted to mention more two things. </a:t>
            </a:r>
          </a:p>
          <a:p>
            <a:endParaRPr lang="en-US">
              <a:ea typeface="Calibri"/>
              <a:cs typeface="Calibri"/>
            </a:endParaRPr>
          </a:p>
          <a:p>
            <a:r>
              <a:rPr lang="en-US">
                <a:ea typeface="Calibri"/>
                <a:cs typeface="Calibri"/>
              </a:rPr>
              <a:t>First, there are many other methods to record neural activity, for example: </a:t>
            </a:r>
            <a:endParaRPr lang="en-US"/>
          </a:p>
          <a:p>
            <a:pPr marL="171450" indent="-171450">
              <a:buFont typeface="Arial" panose="020B0604020202020204" pitchFamily="34" charset="0"/>
              <a:buChar char="•"/>
            </a:pPr>
            <a:r>
              <a:rPr lang="en-US">
                <a:ea typeface="Calibri"/>
                <a:cs typeface="Calibri"/>
              </a:rPr>
              <a:t>EEG – uses external electrodes to measure the brains electrical activity, and </a:t>
            </a:r>
            <a:endParaRPr lang="en-US"/>
          </a:p>
          <a:p>
            <a:pPr marL="171450" indent="-171450">
              <a:buFont typeface="Arial" panose="020B0604020202020204" pitchFamily="34" charset="0"/>
              <a:buChar char="•"/>
            </a:pPr>
            <a:r>
              <a:rPr lang="en-US">
                <a:ea typeface="Calibri"/>
                <a:cs typeface="Calibri"/>
              </a:rPr>
              <a:t>Voltage imaging – uses indicators whose fluorescence changes with the neuron's membrane potential. It's thought that voltage indicators will be the next big thing in neuroscience, and if you'd like to learn more Mark </a:t>
            </a:r>
            <a:r>
              <a:rPr lang="en-US" err="1">
                <a:ea typeface="Calibri"/>
                <a:cs typeface="Calibri"/>
              </a:rPr>
              <a:t>Humpheries</a:t>
            </a:r>
            <a:r>
              <a:rPr lang="en-US">
                <a:ea typeface="Calibri"/>
                <a:cs typeface="Calibri"/>
              </a:rPr>
              <a:t> has a great blog post on that (which is in this week's reading material).</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Second, </a:t>
            </a:r>
            <a:r>
              <a:rPr lang="en-US"/>
              <a:t>there are lots of other things to consider beyond a methods temporal and spatial resolution. For example, most neural recordings are done on static subjects, fixed under a microscope or lying in a scanner, but there is increasing interest in methods which allow neural activity to be recorded during free movement. </a:t>
            </a:r>
            <a:endParaRPr lang="en-US">
              <a:ea typeface="Calibri"/>
              <a:cs typeface="Calibri"/>
            </a:endParaRPr>
          </a:p>
          <a:p>
            <a:endParaRPr lang="en-US">
              <a:ea typeface="Calibri"/>
              <a:cs typeface="Calibri"/>
            </a:endParaRPr>
          </a:p>
          <a:p>
            <a:pPr>
              <a:buFont typeface="Arial" panose="020B0604020202020204" pitchFamily="34" charset="0"/>
            </a:pPr>
            <a:r>
              <a:rPr lang="en-US">
                <a:ea typeface="Calibri"/>
                <a:cs typeface="Calibri"/>
              </a:rPr>
              <a:t>Linker: </a:t>
            </a:r>
          </a:p>
          <a:p>
            <a:pPr marL="171450" indent="-171450">
              <a:buFont typeface="Arial" panose="020B0604020202020204" pitchFamily="34" charset="0"/>
              <a:buChar char="•"/>
            </a:pPr>
            <a:r>
              <a:rPr lang="en-US">
                <a:ea typeface="Calibri"/>
                <a:cs typeface="Calibri"/>
              </a:rPr>
              <a:t>Okay, so hopefully that gave you some insight into how we can record neural activity. </a:t>
            </a:r>
          </a:p>
          <a:p>
            <a:pPr marL="171450" indent="-171450">
              <a:buFont typeface="Arial" panose="020B0604020202020204" pitchFamily="34" charset="0"/>
              <a:buChar char="•"/>
            </a:pPr>
            <a:r>
              <a:rPr lang="en-US">
                <a:ea typeface="Calibri"/>
                <a:cs typeface="Calibri"/>
              </a:rPr>
              <a:t>In the next video we'll think about how to analyze or interpret that data.  </a:t>
            </a:r>
          </a:p>
          <a:p>
            <a:endParaRPr lang="en-US">
              <a:ea typeface="Calibri"/>
              <a:cs typeface="Calibri"/>
            </a:endParaRPr>
          </a:p>
          <a:p>
            <a:r>
              <a:rPr lang="en-US">
                <a:ea typeface="Calibri"/>
                <a:cs typeface="Calibri"/>
              </a:rPr>
              <a:t>Blog post: </a:t>
            </a:r>
          </a:p>
          <a:p>
            <a:r>
              <a:rPr lang="en-US">
                <a:hlinkClick r:id="rId3"/>
              </a:rPr>
              <a:t>https://medium.com/the-spike/what-should-systems-neuroscience-do-next-voltage-imaging-9bfa5d6a4df9</a:t>
            </a:r>
            <a:r>
              <a:rPr lang="en-US"/>
              <a:t> </a:t>
            </a:r>
          </a:p>
          <a:p>
            <a:pPr marL="171450" indent="-171450">
              <a:buFont typeface="Arial" panose="020B0604020202020204" pitchFamily="34" charset="0"/>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54B7BBF-1C0F-4D31-B95B-0CF0404A84E6}" type="slidenum">
              <a:t>7</a:t>
            </a:fld>
            <a:endParaRPr lang="en-US"/>
          </a:p>
        </p:txBody>
      </p:sp>
    </p:spTree>
    <p:extLst>
      <p:ext uri="{BB962C8B-B14F-4D97-AF65-F5344CB8AC3E}">
        <p14:creationId xmlns:p14="http://schemas.microsoft.com/office/powerpoint/2010/main" val="4174401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a:t>Neuroscience for machine learners</a:t>
            </a:r>
            <a:endParaRPr lang="en-GB">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a:t>Dan Goodman </a:t>
            </a:r>
            <a:r>
              <a:rPr lang="en-GB">
                <a:solidFill>
                  <a:schemeClr val="bg1">
                    <a:lumMod val="75000"/>
                  </a:schemeClr>
                </a:solidFill>
              </a:rPr>
              <a:t>&amp;</a:t>
            </a:r>
            <a:r>
              <a:rPr lang="en-GB"/>
              <a:t> Marcus Ghosh</a:t>
            </a:r>
            <a:endParaRPr lang="en-GB">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3674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228B17-9E99-45ED-9028-28A80E2F7F94}"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249834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228B17-9E99-45ED-9028-28A80E2F7F94}"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6374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a:t>Neuroscience for machine learners</a:t>
            </a:r>
            <a:endParaRPr lang="en-GB">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a:t>Dan Goodman </a:t>
            </a:r>
            <a:r>
              <a:rPr lang="en-GB">
                <a:solidFill>
                  <a:schemeClr val="bg1">
                    <a:lumMod val="75000"/>
                  </a:schemeClr>
                </a:solidFill>
              </a:rPr>
              <a:t>&amp;</a:t>
            </a:r>
            <a:r>
              <a:rPr lang="en-GB"/>
              <a:t> Marcus Ghosh</a:t>
            </a:r>
            <a:endParaRPr lang="en-GB">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111"/>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120159" y="914400"/>
            <a:ext cx="9670472" cy="59436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80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28B17-9E99-45ED-9028-28A80E2F7F94}"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2200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228B17-9E99-45ED-9028-28A80E2F7F94}"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86951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228B17-9E99-45ED-9028-28A80E2F7F94}" type="datetimeFigureOut">
              <a:rPr lang="en-GB" smtClean="0"/>
              <a:t>16/11/2023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71583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228B17-9E99-45ED-9028-28A80E2F7F94}" type="datetimeFigureOut">
              <a:rPr lang="en-GB" smtClean="0"/>
              <a:t>16/11/2023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50177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28B17-9E99-45ED-9028-28A80E2F7F94}" type="datetimeFigureOut">
              <a:rPr lang="en-GB" smtClean="0"/>
              <a:t>16/11/2023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1461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89443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28B17-9E99-45ED-9028-28A80E2F7F94}" type="datetimeFigureOut">
              <a:rPr lang="en-GB" smtClean="0"/>
              <a:t>16/11/2023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9A8C5-41D3-4E0E-9210-72AE07EC1835}" type="slidenum">
              <a:rPr lang="en-GB" smtClean="0"/>
              <a:t>‹#›</a:t>
            </a:fld>
            <a:endParaRPr lang="en-GB"/>
          </a:p>
        </p:txBody>
      </p:sp>
    </p:spTree>
    <p:extLst>
      <p:ext uri="{BB962C8B-B14F-4D97-AF65-F5344CB8AC3E}">
        <p14:creationId xmlns:p14="http://schemas.microsoft.com/office/powerpoint/2010/main" val="1061876717"/>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avi"/><Relationship Id="rId7" Type="http://schemas.openxmlformats.org/officeDocument/2006/relationships/image" Target="../media/image2.svg"/><Relationship Id="rId2" Type="http://schemas.microsoft.com/office/2007/relationships/media" Target="../media/media1.avi"/><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693D4-D78C-161A-B0F3-CEA79B385428}"/>
              </a:ext>
            </a:extLst>
          </p:cNvPr>
          <p:cNvSpPr>
            <a:spLocks noGrp="1"/>
          </p:cNvSpPr>
          <p:nvPr>
            <p:ph type="ctrTitle"/>
          </p:nvPr>
        </p:nvSpPr>
        <p:spPr/>
        <p:txBody>
          <a:bodyPr/>
          <a:lstStyle/>
          <a:p>
            <a:r>
              <a:rPr lang="en-GB" b="1">
                <a:latin typeface="Calibri"/>
                <a:ea typeface="Calibri"/>
                <a:cs typeface="Calibri"/>
              </a:rPr>
              <a:t>Observing</a:t>
            </a:r>
            <a:endParaRPr lang="en-US"/>
          </a:p>
        </p:txBody>
      </p:sp>
      <p:pic>
        <p:nvPicPr>
          <p:cNvPr id="12" name="Video 11">
            <a:hlinkClick r:id="" action="ppaction://media"/>
            <a:extLst>
              <a:ext uri="{FF2B5EF4-FFF2-40B4-BE49-F238E27FC236}">
                <a16:creationId xmlns:a16="http://schemas.microsoft.com/office/drawing/2014/main" id="{5B956D88-8A21-1017-11CB-F37835BF2AB0}"/>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4501270" y="3504763"/>
            <a:ext cx="3189460" cy="3189460"/>
          </a:xfrm>
          <a:prstGeom prst="ellipse">
            <a:avLst/>
          </a:prstGeom>
        </p:spPr>
      </p:pic>
    </p:spTree>
    <p:extLst>
      <p:ext uri="{BB962C8B-B14F-4D97-AF65-F5344CB8AC3E}">
        <p14:creationId xmlns:p14="http://schemas.microsoft.com/office/powerpoint/2010/main" val="254851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a:latin typeface="Calibri"/>
                <a:cs typeface="Calibri"/>
              </a:rPr>
              <a:t>Understanding</a:t>
            </a:r>
            <a:endParaRPr lang="en-US"/>
          </a:p>
        </p:txBody>
      </p:sp>
      <p:grpSp>
        <p:nvGrpSpPr>
          <p:cNvPr id="14" name="Group 13">
            <a:extLst>
              <a:ext uri="{FF2B5EF4-FFF2-40B4-BE49-F238E27FC236}">
                <a16:creationId xmlns:a16="http://schemas.microsoft.com/office/drawing/2014/main" id="{F2EB9145-4F05-372E-E662-CDEB781DFA86}"/>
              </a:ext>
            </a:extLst>
          </p:cNvPr>
          <p:cNvGrpSpPr/>
          <p:nvPr/>
        </p:nvGrpSpPr>
        <p:grpSpPr>
          <a:xfrm>
            <a:off x="4837981" y="766430"/>
            <a:ext cx="2524665" cy="5322041"/>
            <a:chOff x="4837981" y="992038"/>
            <a:chExt cx="2524665" cy="5322041"/>
          </a:xfrm>
        </p:grpSpPr>
        <p:pic>
          <p:nvPicPr>
            <p:cNvPr id="10" name="Graphic 6" descr="Network diagram with solid fill">
              <a:extLst>
                <a:ext uri="{FF2B5EF4-FFF2-40B4-BE49-F238E27FC236}">
                  <a16:creationId xmlns:a16="http://schemas.microsoft.com/office/drawing/2014/main" id="{52E259FF-47AD-2123-971E-4B61FA8EC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981" y="992038"/>
              <a:ext cx="2524665" cy="2510287"/>
            </a:xfrm>
            <a:prstGeom prst="rect">
              <a:avLst/>
            </a:prstGeom>
          </p:spPr>
        </p:pic>
        <p:pic>
          <p:nvPicPr>
            <p:cNvPr id="11" name="Graphic 7" descr="Tyrannosaurus Rex with solid fill">
              <a:extLst>
                <a:ext uri="{FF2B5EF4-FFF2-40B4-BE49-F238E27FC236}">
                  <a16:creationId xmlns:a16="http://schemas.microsoft.com/office/drawing/2014/main" id="{486C818F-3CE9-1465-A022-397EC2A4F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845170" y="3808839"/>
              <a:ext cx="2505241" cy="2505240"/>
            </a:xfrm>
            <a:prstGeom prst="rect">
              <a:avLst/>
            </a:prstGeom>
          </p:spPr>
        </p:pic>
      </p:grpSp>
      <p:sp>
        <p:nvSpPr>
          <p:cNvPr id="8" name="Content Placeholder 2">
            <a:extLst>
              <a:ext uri="{FF2B5EF4-FFF2-40B4-BE49-F238E27FC236}">
                <a16:creationId xmlns:a16="http://schemas.microsoft.com/office/drawing/2014/main" id="{F184C24F-430E-3843-22AA-1BBC1DFA3E0B}"/>
              </a:ext>
            </a:extLst>
          </p:cNvPr>
          <p:cNvSpPr>
            <a:spLocks noGrp="1"/>
          </p:cNvSpPr>
          <p:nvPr/>
        </p:nvSpPr>
        <p:spPr>
          <a:xfrm>
            <a:off x="833887" y="3155830"/>
            <a:ext cx="2408626" cy="54157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2800" b="1">
                <a:cs typeface="Calibri" panose="020F0502020204030204"/>
              </a:rPr>
              <a:t>Sensory Inputs</a:t>
            </a:r>
            <a:endParaRPr lang="en-US" sz="2800" b="1">
              <a:ea typeface="Calibri"/>
              <a:cs typeface="Calibri" panose="020F0502020204030204"/>
            </a:endParaRPr>
          </a:p>
        </p:txBody>
      </p:sp>
      <p:sp>
        <p:nvSpPr>
          <p:cNvPr id="9" name="Content Placeholder 2">
            <a:extLst>
              <a:ext uri="{FF2B5EF4-FFF2-40B4-BE49-F238E27FC236}">
                <a16:creationId xmlns:a16="http://schemas.microsoft.com/office/drawing/2014/main" id="{CDB7DE5C-FB29-173D-E8CC-EBAE731B255E}"/>
              </a:ext>
            </a:extLst>
          </p:cNvPr>
          <p:cNvSpPr txBox="1">
            <a:spLocks/>
          </p:cNvSpPr>
          <p:nvPr/>
        </p:nvSpPr>
        <p:spPr>
          <a:xfrm>
            <a:off x="8246853" y="3148642"/>
            <a:ext cx="3113116" cy="55594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2800" b="1">
                <a:cs typeface="Calibri" panose="020F0502020204030204"/>
              </a:rPr>
              <a:t>Behavioral Outputs</a:t>
            </a:r>
          </a:p>
          <a:p>
            <a:pPr marL="0" indent="0" algn="ctr">
              <a:buFont typeface="Arial" panose="020B0604020202020204" pitchFamily="34" charset="0"/>
              <a:buNone/>
            </a:pPr>
            <a:endParaRPr lang="en-US" b="1">
              <a:solidFill>
                <a:schemeClr val="accent3"/>
              </a:solidFill>
              <a:cs typeface="Calibri" panose="020F0502020204030204"/>
            </a:endParaRPr>
          </a:p>
        </p:txBody>
      </p:sp>
      <p:pic>
        <p:nvPicPr>
          <p:cNvPr id="20" name="Video 19">
            <a:hlinkClick r:id="" action="ppaction://media"/>
            <a:extLst>
              <a:ext uri="{FF2B5EF4-FFF2-40B4-BE49-F238E27FC236}">
                <a16:creationId xmlns:a16="http://schemas.microsoft.com/office/drawing/2014/main" id="{D6D65BDC-870B-4A7D-1A5B-339E45053DFF}"/>
              </a:ext>
            </a:extLst>
          </p:cNvPr>
          <p:cNvPicPr>
            <a:extLst>
              <a:ext uri="{51228E76-BA90-4043-B771-695A4F85340A}">
                <alf:liveFeedProps xmlns:alf="http://schemas.microsoft.com/office/drawing/2021/livefeed"/>
              </a:ext>
            </a:extLst>
          </p:cNvPicPr>
          <p:nvPr/>
        </p:nvPicPr>
        <p:blipFill>
          <a:blip r:embed="rId7">
            <a:grayscl/>
            <a:extLst>
              <a:ext uri="{96DAC541-7B7A-43D3-8B79-37D633B846F1}">
                <asvg:svgBlip xmlns:asvg="http://schemas.microsoft.com/office/drawing/2016/SVG/main" r:embed="rId8"/>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306595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a:latin typeface="Calibri"/>
                <a:ea typeface="Calibri"/>
                <a:cs typeface="Calibri"/>
              </a:rPr>
              <a:t>Recording neural activity</a:t>
            </a:r>
            <a:endParaRPr lang="en-US"/>
          </a:p>
        </p:txBody>
      </p:sp>
      <p:pic>
        <p:nvPicPr>
          <p:cNvPr id="19" name="Video 18">
            <a:hlinkClick r:id="" action="ppaction://media"/>
            <a:extLst>
              <a:ext uri="{FF2B5EF4-FFF2-40B4-BE49-F238E27FC236}">
                <a16:creationId xmlns:a16="http://schemas.microsoft.com/office/drawing/2014/main" id="{DE540FFD-4461-7C63-69C3-35B1C9BCB0D0}"/>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9878840" y="4544840"/>
            <a:ext cx="2313160" cy="2313160"/>
          </a:xfrm>
          <a:prstGeom prst="ellipse">
            <a:avLst/>
          </a:prstGeom>
        </p:spPr>
      </p:pic>
      <p:grpSp>
        <p:nvGrpSpPr>
          <p:cNvPr id="2" name="Group 1">
            <a:extLst>
              <a:ext uri="{FF2B5EF4-FFF2-40B4-BE49-F238E27FC236}">
                <a16:creationId xmlns:a16="http://schemas.microsoft.com/office/drawing/2014/main" id="{B6BF9E3A-1DB7-68CB-8B10-7E1750CCC10B}"/>
              </a:ext>
            </a:extLst>
          </p:cNvPr>
          <p:cNvGrpSpPr/>
          <p:nvPr/>
        </p:nvGrpSpPr>
        <p:grpSpPr>
          <a:xfrm>
            <a:off x="3855726" y="1235836"/>
            <a:ext cx="4480548" cy="4386329"/>
            <a:chOff x="3855726" y="1235836"/>
            <a:chExt cx="4480548" cy="4386329"/>
          </a:xfrm>
        </p:grpSpPr>
        <p:cxnSp>
          <p:nvCxnSpPr>
            <p:cNvPr id="3" name="Straight Connector 2">
              <a:extLst>
                <a:ext uri="{FF2B5EF4-FFF2-40B4-BE49-F238E27FC236}">
                  <a16:creationId xmlns:a16="http://schemas.microsoft.com/office/drawing/2014/main" id="{56710273-5BC6-14ED-A6C8-F3D05CC69A92}"/>
                </a:ext>
              </a:extLst>
            </p:cNvPr>
            <p:cNvCxnSpPr>
              <a:cxnSpLocks/>
            </p:cNvCxnSpPr>
            <p:nvPr/>
          </p:nvCxnSpPr>
          <p:spPr>
            <a:xfrm>
              <a:off x="4425021" y="1235836"/>
              <a:ext cx="0" cy="391125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F0B78BEA-09F5-A2BA-3E4F-78AFA6EF9AFF}"/>
                </a:ext>
              </a:extLst>
            </p:cNvPr>
            <p:cNvCxnSpPr>
              <a:cxnSpLocks/>
            </p:cNvCxnSpPr>
            <p:nvPr/>
          </p:nvCxnSpPr>
          <p:spPr>
            <a:xfrm rot="5400000">
              <a:off x="6380648" y="3191462"/>
              <a:ext cx="0" cy="391125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656BD33-A972-AB27-B876-32A42E5C4CC0}"/>
                </a:ext>
              </a:extLst>
            </p:cNvPr>
            <p:cNvSpPr txBox="1"/>
            <p:nvPr/>
          </p:nvSpPr>
          <p:spPr>
            <a:xfrm>
              <a:off x="4486348" y="5160500"/>
              <a:ext cx="37886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ea typeface="Calibri"/>
                  <a:cs typeface="Calibri"/>
                </a:rPr>
                <a:t>Temporal resolution</a:t>
              </a:r>
            </a:p>
          </p:txBody>
        </p:sp>
        <p:sp>
          <p:nvSpPr>
            <p:cNvPr id="8" name="TextBox 7">
              <a:extLst>
                <a:ext uri="{FF2B5EF4-FFF2-40B4-BE49-F238E27FC236}">
                  <a16:creationId xmlns:a16="http://schemas.microsoft.com/office/drawing/2014/main" id="{9052071D-6839-C9F9-7801-AD558FFC3676}"/>
                </a:ext>
              </a:extLst>
            </p:cNvPr>
            <p:cNvSpPr txBox="1"/>
            <p:nvPr/>
          </p:nvSpPr>
          <p:spPr>
            <a:xfrm rot="16200000">
              <a:off x="2192259" y="2960630"/>
              <a:ext cx="37886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cs typeface="Calibri"/>
                </a:rPr>
                <a:t>Number of neurons</a:t>
              </a:r>
              <a:endParaRPr lang="en-US"/>
            </a:p>
          </p:txBody>
        </p:sp>
      </p:grpSp>
      <p:sp>
        <p:nvSpPr>
          <p:cNvPr id="9" name="TextBox 8">
            <a:extLst>
              <a:ext uri="{FF2B5EF4-FFF2-40B4-BE49-F238E27FC236}">
                <a16:creationId xmlns:a16="http://schemas.microsoft.com/office/drawing/2014/main" id="{434B7F3B-CB08-F70E-7A5B-DED16132F58E}"/>
              </a:ext>
            </a:extLst>
          </p:cNvPr>
          <p:cNvSpPr txBox="1"/>
          <p:nvPr/>
        </p:nvSpPr>
        <p:spPr>
          <a:xfrm>
            <a:off x="7589559" y="3804779"/>
            <a:ext cx="37886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ea typeface="Calibri"/>
                <a:cs typeface="Calibri"/>
              </a:rPr>
              <a:t>Electrophysiology</a:t>
            </a:r>
          </a:p>
        </p:txBody>
      </p:sp>
      <p:cxnSp>
        <p:nvCxnSpPr>
          <p:cNvPr id="10" name="Straight Connector 9">
            <a:extLst>
              <a:ext uri="{FF2B5EF4-FFF2-40B4-BE49-F238E27FC236}">
                <a16:creationId xmlns:a16="http://schemas.microsoft.com/office/drawing/2014/main" id="{D8A3B9E0-C41F-A381-9AC5-9468C37F1859}"/>
              </a:ext>
            </a:extLst>
          </p:cNvPr>
          <p:cNvCxnSpPr>
            <a:cxnSpLocks/>
            <a:endCxn id="9" idx="2"/>
          </p:cNvCxnSpPr>
          <p:nvPr/>
        </p:nvCxnSpPr>
        <p:spPr>
          <a:xfrm flipV="1">
            <a:off x="7766980" y="4204889"/>
            <a:ext cx="1716879" cy="758173"/>
          </a:xfrm>
          <a:prstGeom prst="line">
            <a:avLst/>
          </a:prstGeom>
          <a:ln w="12700">
            <a:headEnd type="oval" w="lg" len="lg"/>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030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err="1">
                <a:latin typeface="Calibri"/>
                <a:ea typeface="Calibri"/>
                <a:cs typeface="Calibri"/>
              </a:rPr>
              <a:t>Neuropixels</a:t>
            </a:r>
            <a:endParaRPr lang="en-US" err="1"/>
          </a:p>
        </p:txBody>
      </p:sp>
      <p:sp>
        <p:nvSpPr>
          <p:cNvPr id="2" name="TextBox 1">
            <a:extLst>
              <a:ext uri="{FF2B5EF4-FFF2-40B4-BE49-F238E27FC236}">
                <a16:creationId xmlns:a16="http://schemas.microsoft.com/office/drawing/2014/main" id="{FAE6E367-C5A7-D2A0-3C5C-5DF7DF5A5323}"/>
              </a:ext>
            </a:extLst>
          </p:cNvPr>
          <p:cNvSpPr txBox="1"/>
          <p:nvPr/>
        </p:nvSpPr>
        <p:spPr>
          <a:xfrm>
            <a:off x="1121434" y="5903832"/>
            <a:ext cx="991441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chemeClr val="accent3"/>
                </a:solidFill>
                <a:ea typeface="Calibri"/>
                <a:cs typeface="Calibri"/>
              </a:rPr>
              <a:t>Jun et al., 2017 (Nature)</a:t>
            </a:r>
            <a:endParaRPr lang="en-US" sz="2800" b="1">
              <a:solidFill>
                <a:schemeClr val="accent3"/>
              </a:solidFill>
              <a:cs typeface="Calibri"/>
            </a:endParaRPr>
          </a:p>
          <a:p>
            <a:pPr algn="ctr"/>
            <a:r>
              <a:rPr lang="en-US" sz="2800" b="1">
                <a:solidFill>
                  <a:schemeClr val="accent3"/>
                </a:solidFill>
                <a:cs typeface="Calibri"/>
              </a:rPr>
              <a:t>Steinmetz et al., 2021 (Science)</a:t>
            </a:r>
            <a:endParaRPr lang="en-US">
              <a:solidFill>
                <a:schemeClr val="accent3"/>
              </a:solidFill>
            </a:endParaRPr>
          </a:p>
        </p:txBody>
      </p:sp>
      <p:grpSp>
        <p:nvGrpSpPr>
          <p:cNvPr id="13" name="Group 12">
            <a:extLst>
              <a:ext uri="{FF2B5EF4-FFF2-40B4-BE49-F238E27FC236}">
                <a16:creationId xmlns:a16="http://schemas.microsoft.com/office/drawing/2014/main" id="{5168A947-5A78-D9E9-805C-C62096B8F9B6}"/>
              </a:ext>
            </a:extLst>
          </p:cNvPr>
          <p:cNvGrpSpPr/>
          <p:nvPr/>
        </p:nvGrpSpPr>
        <p:grpSpPr>
          <a:xfrm>
            <a:off x="901700" y="850900"/>
            <a:ext cx="10381806" cy="5102290"/>
            <a:chOff x="901700" y="850900"/>
            <a:chExt cx="10381806" cy="5102290"/>
          </a:xfrm>
        </p:grpSpPr>
        <p:grpSp>
          <p:nvGrpSpPr>
            <p:cNvPr id="9" name="Group 8">
              <a:extLst>
                <a:ext uri="{FF2B5EF4-FFF2-40B4-BE49-F238E27FC236}">
                  <a16:creationId xmlns:a16="http://schemas.microsoft.com/office/drawing/2014/main" id="{D18BC5A7-B4B0-87DA-C92A-F2AE0CF28AAA}"/>
                </a:ext>
              </a:extLst>
            </p:cNvPr>
            <p:cNvGrpSpPr/>
            <p:nvPr/>
          </p:nvGrpSpPr>
          <p:grpSpPr>
            <a:xfrm>
              <a:off x="901700" y="908050"/>
              <a:ext cx="10381806" cy="5045140"/>
              <a:chOff x="1744692" y="908050"/>
              <a:chExt cx="10381806" cy="5045140"/>
            </a:xfrm>
          </p:grpSpPr>
          <p:pic>
            <p:nvPicPr>
              <p:cNvPr id="3" name="Picture 2">
                <a:extLst>
                  <a:ext uri="{FF2B5EF4-FFF2-40B4-BE49-F238E27FC236}">
                    <a16:creationId xmlns:a16="http://schemas.microsoft.com/office/drawing/2014/main" id="{87A2E8E8-5B27-F732-57D2-A7E63E24E478}"/>
                  </a:ext>
                </a:extLst>
              </p:cNvPr>
              <p:cNvPicPr>
                <a:picLocks noChangeAspect="1"/>
              </p:cNvPicPr>
              <p:nvPr/>
            </p:nvPicPr>
            <p:blipFill rotWithShape="1">
              <a:blip r:embed="rId3"/>
              <a:srcRect t="41075" r="-211" b="215"/>
              <a:stretch/>
            </p:blipFill>
            <p:spPr>
              <a:xfrm>
                <a:off x="5857303" y="1638300"/>
                <a:ext cx="6269195" cy="3585372"/>
              </a:xfrm>
              <a:prstGeom prst="rect">
                <a:avLst/>
              </a:prstGeom>
            </p:spPr>
          </p:pic>
          <p:pic>
            <p:nvPicPr>
              <p:cNvPr id="7" name="Picture 6" descr="A diagram of a computer chip&#10;&#10;Description automatically generated">
                <a:extLst>
                  <a:ext uri="{FF2B5EF4-FFF2-40B4-BE49-F238E27FC236}">
                    <a16:creationId xmlns:a16="http://schemas.microsoft.com/office/drawing/2014/main" id="{FF1E21BB-C048-2698-483C-C4F6230562D7}"/>
                  </a:ext>
                </a:extLst>
              </p:cNvPr>
              <p:cNvPicPr>
                <a:picLocks noChangeAspect="1"/>
              </p:cNvPicPr>
              <p:nvPr/>
            </p:nvPicPr>
            <p:blipFill>
              <a:blip r:embed="rId4"/>
              <a:stretch>
                <a:fillRect/>
              </a:stretch>
            </p:blipFill>
            <p:spPr>
              <a:xfrm>
                <a:off x="1744692" y="908050"/>
                <a:ext cx="3771900" cy="5045140"/>
              </a:xfrm>
              <a:prstGeom prst="rect">
                <a:avLst/>
              </a:prstGeom>
            </p:spPr>
          </p:pic>
        </p:grpSp>
        <p:sp>
          <p:nvSpPr>
            <p:cNvPr id="10" name="Rectangle 9">
              <a:extLst>
                <a:ext uri="{FF2B5EF4-FFF2-40B4-BE49-F238E27FC236}">
                  <a16:creationId xmlns:a16="http://schemas.microsoft.com/office/drawing/2014/main" id="{CFFF9EEB-CFFF-1777-1310-FDE9291EAB96}"/>
                </a:ext>
              </a:extLst>
            </p:cNvPr>
            <p:cNvSpPr/>
            <p:nvPr/>
          </p:nvSpPr>
          <p:spPr>
            <a:xfrm>
              <a:off x="4495800" y="850900"/>
              <a:ext cx="2286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C4B7A1-D32A-D003-4C5D-84C6280D503F}"/>
                </a:ext>
              </a:extLst>
            </p:cNvPr>
            <p:cNvSpPr/>
            <p:nvPr/>
          </p:nvSpPr>
          <p:spPr>
            <a:xfrm>
              <a:off x="4927599" y="1473199"/>
              <a:ext cx="2286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7A02B5-B32A-D689-D752-7268E9BFDD73}"/>
                </a:ext>
              </a:extLst>
            </p:cNvPr>
            <p:cNvSpPr/>
            <p:nvPr/>
          </p:nvSpPr>
          <p:spPr>
            <a:xfrm>
              <a:off x="4495798" y="5562598"/>
              <a:ext cx="2286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Video 17">
            <a:hlinkClick r:id="" action="ppaction://media"/>
            <a:extLst>
              <a:ext uri="{FF2B5EF4-FFF2-40B4-BE49-F238E27FC236}">
                <a16:creationId xmlns:a16="http://schemas.microsoft.com/office/drawing/2014/main" id="{FA14BE6C-19DF-96F9-9BF7-0E3FD051074B}"/>
              </a:ext>
            </a:extLst>
          </p:cNvPr>
          <p:cNvPicPr>
            <a:extLst>
              <a:ext uri="{51228E76-BA90-4043-B771-695A4F85340A}">
                <alf:liveFeedProps xmlns:alf="http://schemas.microsoft.com/office/drawing/2021/livefeed"/>
              </a:ext>
            </a:extLst>
          </p:cNvPicPr>
          <p:nvPr/>
        </p:nvPicPr>
        <p:blipFill>
          <a:blip r:embed="rId5">
            <a:grayscl/>
            <a:extLst>
              <a:ext uri="{96DAC541-7B7A-43D3-8B79-37D633B846F1}">
                <asvg:svgBlip xmlns:asvg="http://schemas.microsoft.com/office/drawing/2016/SVG/main" r:embed="rId6"/>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5958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a:latin typeface="Calibri"/>
                <a:ea typeface="Calibri"/>
                <a:cs typeface="Calibri"/>
              </a:rPr>
              <a:t>Calcium imaging</a:t>
            </a:r>
            <a:endParaRPr lang="en-US"/>
          </a:p>
        </p:txBody>
      </p:sp>
      <p:pic>
        <p:nvPicPr>
          <p:cNvPr id="10" name="Video 9">
            <a:hlinkClick r:id="" action="ppaction://media"/>
            <a:extLst>
              <a:ext uri="{FF2B5EF4-FFF2-40B4-BE49-F238E27FC236}">
                <a16:creationId xmlns:a16="http://schemas.microsoft.com/office/drawing/2014/main" id="{7444D955-B7DB-5D02-4D23-A00BF1C8AF1A}"/>
              </a:ext>
            </a:extLst>
          </p:cNvPr>
          <p:cNvPicPr>
            <a:extLst>
              <a:ext uri="{51228E76-BA90-4043-B771-695A4F85340A}">
                <alf:liveFeedProps xmlns:alf="http://schemas.microsoft.com/office/drawing/2021/livefeed"/>
              </a:ext>
            </a:extLst>
          </p:cNvPicPr>
          <p:nvPr/>
        </p:nvPicPr>
        <p:blipFill>
          <a:blip r:embed="rId6">
            <a:grayscl/>
            <a:extLst>
              <a:ext uri="{96DAC541-7B7A-43D3-8B79-37D633B846F1}">
                <asvg:svgBlip xmlns:asvg="http://schemas.microsoft.com/office/drawing/2016/SVG/main" r:embed="rId7"/>
              </a:ext>
            </a:extLst>
          </a:blip>
          <a:srcRect l="21875" r="21875"/>
          <a:stretch>
            <a:fillRect/>
          </a:stretch>
        </p:blipFill>
        <p:spPr>
          <a:xfrm>
            <a:off x="9878840" y="4544840"/>
            <a:ext cx="2313160" cy="2313160"/>
          </a:xfrm>
          <a:prstGeom prst="ellipse">
            <a:avLst/>
          </a:prstGeom>
        </p:spPr>
      </p:pic>
      <p:sp>
        <p:nvSpPr>
          <p:cNvPr id="3" name="TextBox 2">
            <a:extLst>
              <a:ext uri="{FF2B5EF4-FFF2-40B4-BE49-F238E27FC236}">
                <a16:creationId xmlns:a16="http://schemas.microsoft.com/office/drawing/2014/main" id="{BBE1B296-DF59-E5FC-E959-DF16788BB0C0}"/>
              </a:ext>
            </a:extLst>
          </p:cNvPr>
          <p:cNvSpPr txBox="1"/>
          <p:nvPr/>
        </p:nvSpPr>
        <p:spPr>
          <a:xfrm>
            <a:off x="1121434" y="5903832"/>
            <a:ext cx="9914414"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Ahrens et al., 2013 (Nature methods)</a:t>
            </a:r>
            <a:endParaRPr lang="en-US" sz="2800" b="1" dirty="0">
              <a:solidFill>
                <a:schemeClr val="accent3"/>
              </a:solidFill>
              <a:cs typeface="Calibri"/>
            </a:endParaRPr>
          </a:p>
          <a:p>
            <a:pPr algn="ctr"/>
            <a:r>
              <a:rPr lang="en-US" sz="2800" b="1" dirty="0">
                <a:solidFill>
                  <a:schemeClr val="accent3"/>
                </a:solidFill>
                <a:cs typeface="Calibri"/>
              </a:rPr>
              <a:t>Panier et al., 2013 (FNC)</a:t>
            </a:r>
            <a:endParaRPr lang="en-US" dirty="0">
              <a:solidFill>
                <a:schemeClr val="accent3"/>
              </a:solidFill>
            </a:endParaRPr>
          </a:p>
        </p:txBody>
      </p:sp>
      <p:pic>
        <p:nvPicPr>
          <p:cNvPr id="2" name="41592_2013_BFnmeth2434_MOESM207_ESM">
            <a:hlinkClick r:id="" action="ppaction://media"/>
            <a:extLst>
              <a:ext uri="{FF2B5EF4-FFF2-40B4-BE49-F238E27FC236}">
                <a16:creationId xmlns:a16="http://schemas.microsoft.com/office/drawing/2014/main" id="{33CC0302-590D-B5BD-51CE-795D5C1DAF7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296828" y="771055"/>
            <a:ext cx="7563626" cy="5132716"/>
          </a:xfrm>
          <a:prstGeom prst="rect">
            <a:avLst/>
          </a:prstGeom>
        </p:spPr>
      </p:pic>
    </p:spTree>
    <p:custDataLst>
      <p:tags r:id="rId1"/>
    </p:custDataLst>
    <p:extLst>
      <p:ext uri="{BB962C8B-B14F-4D97-AF65-F5344CB8AC3E}">
        <p14:creationId xmlns:p14="http://schemas.microsoft.com/office/powerpoint/2010/main" val="18682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a:latin typeface="Calibri"/>
                <a:ea typeface="Calibri"/>
                <a:cs typeface="Calibri"/>
              </a:rPr>
              <a:t>fMRI</a:t>
            </a:r>
            <a:endParaRPr lang="en-US"/>
          </a:p>
        </p:txBody>
      </p:sp>
      <p:pic>
        <p:nvPicPr>
          <p:cNvPr id="7" name="Video 6">
            <a:hlinkClick r:id="" action="ppaction://media"/>
            <a:extLst>
              <a:ext uri="{FF2B5EF4-FFF2-40B4-BE49-F238E27FC236}">
                <a16:creationId xmlns:a16="http://schemas.microsoft.com/office/drawing/2014/main" id="{DCFA23C7-2875-18DA-68CB-D6332382C6E5}"/>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9878840" y="4544840"/>
            <a:ext cx="2313160" cy="2313160"/>
          </a:xfrm>
          <a:prstGeom prst="ellipse">
            <a:avLst/>
          </a:prstGeom>
        </p:spPr>
      </p:pic>
      <p:sp>
        <p:nvSpPr>
          <p:cNvPr id="2" name="TextBox 1">
            <a:extLst>
              <a:ext uri="{FF2B5EF4-FFF2-40B4-BE49-F238E27FC236}">
                <a16:creationId xmlns:a16="http://schemas.microsoft.com/office/drawing/2014/main" id="{89D2FEA7-86AB-23D4-F1BC-D5CBA00B4AE1}"/>
              </a:ext>
            </a:extLst>
          </p:cNvPr>
          <p:cNvSpPr txBox="1"/>
          <p:nvPr/>
        </p:nvSpPr>
        <p:spPr>
          <a:xfrm>
            <a:off x="1138792" y="6334780"/>
            <a:ext cx="99144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Calibri"/>
                <a:cs typeface="Calibri"/>
              </a:rPr>
              <a:t>Finn et al., 2023 (Nature)</a:t>
            </a:r>
            <a:endParaRPr lang="en-US" sz="2800" b="1" dirty="0">
              <a:solidFill>
                <a:schemeClr val="accent3"/>
              </a:solidFill>
              <a:cs typeface="Calibri"/>
            </a:endParaRPr>
          </a:p>
        </p:txBody>
      </p:sp>
      <p:pic>
        <p:nvPicPr>
          <p:cNvPr id="1026" name="Picture 2" descr="Fig. 2">
            <a:extLst>
              <a:ext uri="{FF2B5EF4-FFF2-40B4-BE49-F238E27FC236}">
                <a16:creationId xmlns:a16="http://schemas.microsoft.com/office/drawing/2014/main" id="{EAA6A962-B6D6-78E5-FF20-6C3E3CAE5E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573"/>
          <a:stretch/>
        </p:blipFill>
        <p:spPr bwMode="auto">
          <a:xfrm>
            <a:off x="4012406" y="774031"/>
            <a:ext cx="4167187" cy="5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4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a:latin typeface="Calibri"/>
                <a:ea typeface="Calibri"/>
                <a:cs typeface="Calibri"/>
              </a:rPr>
              <a:t>Recording neural activity</a:t>
            </a:r>
            <a:endParaRPr lang="en-US"/>
          </a:p>
        </p:txBody>
      </p:sp>
      <p:pic>
        <p:nvPicPr>
          <p:cNvPr id="15" name="Video 14">
            <a:hlinkClick r:id="" action="ppaction://media"/>
            <a:extLst>
              <a:ext uri="{FF2B5EF4-FFF2-40B4-BE49-F238E27FC236}">
                <a16:creationId xmlns:a16="http://schemas.microsoft.com/office/drawing/2014/main" id="{5B2E29E0-B267-1D4A-E68E-3C062EBD6755}"/>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cxnSp>
        <p:nvCxnSpPr>
          <p:cNvPr id="8" name="Straight Connector 7">
            <a:extLst>
              <a:ext uri="{FF2B5EF4-FFF2-40B4-BE49-F238E27FC236}">
                <a16:creationId xmlns:a16="http://schemas.microsoft.com/office/drawing/2014/main" id="{9ABBD1A6-28CF-CB35-AFD0-D3D9B59D17FA}"/>
              </a:ext>
            </a:extLst>
          </p:cNvPr>
          <p:cNvCxnSpPr>
            <a:cxnSpLocks/>
          </p:cNvCxnSpPr>
          <p:nvPr/>
        </p:nvCxnSpPr>
        <p:spPr>
          <a:xfrm>
            <a:off x="4425021" y="1235836"/>
            <a:ext cx="0" cy="391125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59688F2-E32C-7FF6-D0D8-34D700BCCB2B}"/>
              </a:ext>
            </a:extLst>
          </p:cNvPr>
          <p:cNvCxnSpPr>
            <a:cxnSpLocks/>
          </p:cNvCxnSpPr>
          <p:nvPr/>
        </p:nvCxnSpPr>
        <p:spPr>
          <a:xfrm rot="5400000">
            <a:off x="6380648" y="3191462"/>
            <a:ext cx="0" cy="391125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F395058-D39F-FEBE-40BC-1A9057A40B2B}"/>
              </a:ext>
            </a:extLst>
          </p:cNvPr>
          <p:cNvSpPr txBox="1"/>
          <p:nvPr/>
        </p:nvSpPr>
        <p:spPr>
          <a:xfrm>
            <a:off x="4486348" y="5160500"/>
            <a:ext cx="37886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ea typeface="Calibri"/>
                <a:cs typeface="Calibri"/>
              </a:rPr>
              <a:t>Temporal resolution</a:t>
            </a:r>
          </a:p>
        </p:txBody>
      </p:sp>
      <p:sp>
        <p:nvSpPr>
          <p:cNvPr id="14" name="TextBox 13">
            <a:extLst>
              <a:ext uri="{FF2B5EF4-FFF2-40B4-BE49-F238E27FC236}">
                <a16:creationId xmlns:a16="http://schemas.microsoft.com/office/drawing/2014/main" id="{8E8472F4-E429-58BF-9720-525D5E905AC3}"/>
              </a:ext>
            </a:extLst>
          </p:cNvPr>
          <p:cNvSpPr txBox="1"/>
          <p:nvPr/>
        </p:nvSpPr>
        <p:spPr>
          <a:xfrm rot="16200000">
            <a:off x="2192259" y="2960630"/>
            <a:ext cx="37886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ea typeface="Calibri"/>
                <a:cs typeface="Calibri"/>
              </a:rPr>
              <a:t>Number of neurons</a:t>
            </a:r>
            <a:endParaRPr lang="en-US" sz="2400">
              <a:ea typeface="Calibri"/>
              <a:cs typeface="Calibri"/>
            </a:endParaRPr>
          </a:p>
        </p:txBody>
      </p:sp>
      <p:grpSp>
        <p:nvGrpSpPr>
          <p:cNvPr id="2" name="Group 1">
            <a:extLst>
              <a:ext uri="{FF2B5EF4-FFF2-40B4-BE49-F238E27FC236}">
                <a16:creationId xmlns:a16="http://schemas.microsoft.com/office/drawing/2014/main" id="{C5D18EAE-251A-1B6A-9DC3-2338A70907EF}"/>
              </a:ext>
            </a:extLst>
          </p:cNvPr>
          <p:cNvGrpSpPr/>
          <p:nvPr/>
        </p:nvGrpSpPr>
        <p:grpSpPr>
          <a:xfrm>
            <a:off x="7589559" y="3804779"/>
            <a:ext cx="3788600" cy="1158283"/>
            <a:chOff x="7589559" y="3804779"/>
            <a:chExt cx="3788600" cy="1158283"/>
          </a:xfrm>
        </p:grpSpPr>
        <p:sp>
          <p:nvSpPr>
            <p:cNvPr id="16" name="TextBox 15">
              <a:extLst>
                <a:ext uri="{FF2B5EF4-FFF2-40B4-BE49-F238E27FC236}">
                  <a16:creationId xmlns:a16="http://schemas.microsoft.com/office/drawing/2014/main" id="{86B01E6B-C043-D916-9136-4EF9351BD65A}"/>
                </a:ext>
              </a:extLst>
            </p:cNvPr>
            <p:cNvSpPr txBox="1"/>
            <p:nvPr/>
          </p:nvSpPr>
          <p:spPr>
            <a:xfrm>
              <a:off x="7589559" y="3804779"/>
              <a:ext cx="37886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ea typeface="Calibri"/>
                  <a:cs typeface="Calibri"/>
                </a:rPr>
                <a:t>Electrophysiology</a:t>
              </a:r>
            </a:p>
          </p:txBody>
        </p:sp>
        <p:cxnSp>
          <p:nvCxnSpPr>
            <p:cNvPr id="18" name="Straight Connector 17">
              <a:extLst>
                <a:ext uri="{FF2B5EF4-FFF2-40B4-BE49-F238E27FC236}">
                  <a16:creationId xmlns:a16="http://schemas.microsoft.com/office/drawing/2014/main" id="{358E3DE1-0396-1594-58F0-93784B6BE212}"/>
                </a:ext>
              </a:extLst>
            </p:cNvPr>
            <p:cNvCxnSpPr>
              <a:cxnSpLocks/>
              <a:endCxn id="16" idx="2"/>
            </p:cNvCxnSpPr>
            <p:nvPr/>
          </p:nvCxnSpPr>
          <p:spPr>
            <a:xfrm flipV="1">
              <a:off x="7766980" y="4204889"/>
              <a:ext cx="1716879" cy="758173"/>
            </a:xfrm>
            <a:prstGeom prst="line">
              <a:avLst/>
            </a:prstGeom>
            <a:ln w="12700">
              <a:headEnd type="oval" w="lg" len="lg"/>
              <a:tailEnd type="none" w="med" len="med"/>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DE023839-3C91-A06F-7AC9-FE575974F8B2}"/>
              </a:ext>
            </a:extLst>
          </p:cNvPr>
          <p:cNvGrpSpPr/>
          <p:nvPr/>
        </p:nvGrpSpPr>
        <p:grpSpPr>
          <a:xfrm>
            <a:off x="6476182" y="2333998"/>
            <a:ext cx="3788600" cy="1366399"/>
            <a:chOff x="6476182" y="2333998"/>
            <a:chExt cx="3788600" cy="1366399"/>
          </a:xfrm>
        </p:grpSpPr>
        <p:sp>
          <p:nvSpPr>
            <p:cNvPr id="23" name="TextBox 22">
              <a:extLst>
                <a:ext uri="{FF2B5EF4-FFF2-40B4-BE49-F238E27FC236}">
                  <a16:creationId xmlns:a16="http://schemas.microsoft.com/office/drawing/2014/main" id="{EBD3E1D7-0CEC-0B19-2176-240ED02E73DD}"/>
                </a:ext>
              </a:extLst>
            </p:cNvPr>
            <p:cNvSpPr txBox="1"/>
            <p:nvPr/>
          </p:nvSpPr>
          <p:spPr>
            <a:xfrm>
              <a:off x="6476182" y="2333998"/>
              <a:ext cx="37886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ea typeface="Calibri"/>
                  <a:cs typeface="Calibri"/>
                </a:rPr>
                <a:t>High-density probes</a:t>
              </a:r>
            </a:p>
          </p:txBody>
        </p:sp>
        <p:cxnSp>
          <p:nvCxnSpPr>
            <p:cNvPr id="24" name="Straight Connector 23">
              <a:extLst>
                <a:ext uri="{FF2B5EF4-FFF2-40B4-BE49-F238E27FC236}">
                  <a16:creationId xmlns:a16="http://schemas.microsoft.com/office/drawing/2014/main" id="{C71A4481-FDA7-C70C-B971-831B497C03B3}"/>
                </a:ext>
              </a:extLst>
            </p:cNvPr>
            <p:cNvCxnSpPr>
              <a:cxnSpLocks/>
              <a:endCxn id="23" idx="2"/>
            </p:cNvCxnSpPr>
            <p:nvPr/>
          </p:nvCxnSpPr>
          <p:spPr>
            <a:xfrm flipV="1">
              <a:off x="7136055" y="2734108"/>
              <a:ext cx="1234427" cy="966289"/>
            </a:xfrm>
            <a:prstGeom prst="line">
              <a:avLst/>
            </a:prstGeom>
            <a:ln w="12700">
              <a:headEnd type="oval" w="lg" len="lg"/>
              <a:tailEnd type="none" w="med" len="med"/>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D354A73F-87B3-EDC6-6C71-2B6508765C5B}"/>
              </a:ext>
            </a:extLst>
          </p:cNvPr>
          <p:cNvGrpSpPr/>
          <p:nvPr/>
        </p:nvGrpSpPr>
        <p:grpSpPr>
          <a:xfrm>
            <a:off x="5544334" y="1225050"/>
            <a:ext cx="3788600" cy="1112725"/>
            <a:chOff x="5544334" y="1225050"/>
            <a:chExt cx="3788600" cy="1112725"/>
          </a:xfrm>
        </p:grpSpPr>
        <p:sp>
          <p:nvSpPr>
            <p:cNvPr id="28" name="TextBox 27">
              <a:extLst>
                <a:ext uri="{FF2B5EF4-FFF2-40B4-BE49-F238E27FC236}">
                  <a16:creationId xmlns:a16="http://schemas.microsoft.com/office/drawing/2014/main" id="{19B2313C-8E81-558B-B95E-DBA1854F303F}"/>
                </a:ext>
              </a:extLst>
            </p:cNvPr>
            <p:cNvSpPr txBox="1"/>
            <p:nvPr/>
          </p:nvSpPr>
          <p:spPr>
            <a:xfrm>
              <a:off x="5544334" y="1225050"/>
              <a:ext cx="37886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ea typeface="Calibri"/>
                  <a:cs typeface="Calibri"/>
                </a:rPr>
                <a:t>Calcium imaging</a:t>
              </a:r>
            </a:p>
          </p:txBody>
        </p:sp>
        <p:cxnSp>
          <p:nvCxnSpPr>
            <p:cNvPr id="29" name="Straight Connector 28">
              <a:extLst>
                <a:ext uri="{FF2B5EF4-FFF2-40B4-BE49-F238E27FC236}">
                  <a16:creationId xmlns:a16="http://schemas.microsoft.com/office/drawing/2014/main" id="{5D012347-DEA3-ACC9-3EDD-D6E57C64C51C}"/>
                </a:ext>
              </a:extLst>
            </p:cNvPr>
            <p:cNvCxnSpPr>
              <a:cxnSpLocks/>
            </p:cNvCxnSpPr>
            <p:nvPr/>
          </p:nvCxnSpPr>
          <p:spPr>
            <a:xfrm flipV="1">
              <a:off x="6005566" y="1584140"/>
              <a:ext cx="941232" cy="753635"/>
            </a:xfrm>
            <a:prstGeom prst="line">
              <a:avLst/>
            </a:prstGeom>
            <a:ln w="12700">
              <a:headEnd type="oval" w="lg" len="lg"/>
              <a:tailEnd type="none" w="med" len="med"/>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9DDFC6BD-86E0-5552-4B50-3ADCA16E6B8B}"/>
              </a:ext>
            </a:extLst>
          </p:cNvPr>
          <p:cNvGrpSpPr/>
          <p:nvPr/>
        </p:nvGrpSpPr>
        <p:grpSpPr>
          <a:xfrm>
            <a:off x="3135220" y="1008556"/>
            <a:ext cx="3788600" cy="4151944"/>
            <a:chOff x="3135220" y="1008556"/>
            <a:chExt cx="3788600" cy="4151944"/>
          </a:xfrm>
        </p:grpSpPr>
        <p:sp>
          <p:nvSpPr>
            <p:cNvPr id="32" name="TextBox 31">
              <a:extLst>
                <a:ext uri="{FF2B5EF4-FFF2-40B4-BE49-F238E27FC236}">
                  <a16:creationId xmlns:a16="http://schemas.microsoft.com/office/drawing/2014/main" id="{31985897-BE7B-EE5F-14FD-EFDF3A91AD7E}"/>
                </a:ext>
              </a:extLst>
            </p:cNvPr>
            <p:cNvSpPr txBox="1"/>
            <p:nvPr/>
          </p:nvSpPr>
          <p:spPr>
            <a:xfrm>
              <a:off x="3135220" y="1008556"/>
              <a:ext cx="37886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ea typeface="Calibri"/>
                  <a:cs typeface="Calibri"/>
                </a:rPr>
                <a:t>fMRI</a:t>
              </a:r>
            </a:p>
          </p:txBody>
        </p:sp>
        <p:cxnSp>
          <p:nvCxnSpPr>
            <p:cNvPr id="33" name="Straight Connector 32">
              <a:extLst>
                <a:ext uri="{FF2B5EF4-FFF2-40B4-BE49-F238E27FC236}">
                  <a16:creationId xmlns:a16="http://schemas.microsoft.com/office/drawing/2014/main" id="{85884504-623E-E045-8CCD-4F1C2A302A1C}"/>
                </a:ext>
              </a:extLst>
            </p:cNvPr>
            <p:cNvCxnSpPr>
              <a:cxnSpLocks/>
              <a:stCxn id="13" idx="0"/>
              <a:endCxn id="32" idx="2"/>
            </p:cNvCxnSpPr>
            <p:nvPr/>
          </p:nvCxnSpPr>
          <p:spPr>
            <a:xfrm flipV="1">
              <a:off x="5029520" y="1408666"/>
              <a:ext cx="0" cy="3751834"/>
            </a:xfrm>
            <a:prstGeom prst="line">
              <a:avLst/>
            </a:prstGeom>
            <a:ln w="12700">
              <a:headEnd type="oval" w="lg" len="lg"/>
              <a:tailEnd type="oval" w="lg" len="lg"/>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37154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1"/>
</p:tagLst>
</file>

<file path=ppt/tags/tag2.xml><?xml version="1.0" encoding="utf-8"?>
<p:tagLst xmlns:a="http://schemas.openxmlformats.org/drawingml/2006/main" xmlns:r="http://schemas.openxmlformats.org/officeDocument/2006/relationships" xmlns:p="http://schemas.openxmlformats.org/presentationml/2006/main">
  <p:tag name="TIMING" val="|6.8|9.7|6.4"/>
</p:tagLst>
</file>

<file path=ppt/theme/theme1.xml><?xml version="1.0" encoding="utf-8"?>
<a:theme xmlns:a="http://schemas.openxmlformats.org/drawingml/2006/main" name="Slid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Slide theme" id="{5323F7E7-F4A8-4915-B4D8-5DC1F7D4B15E}" vid="{46CB9C70-A690-472B-99C8-1E998351A0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TotalTime>
  <Words>1447</Words>
  <Application>Microsoft Office PowerPoint</Application>
  <PresentationFormat>Widescreen</PresentationFormat>
  <Paragraphs>146</Paragraphs>
  <Slides>7</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-apple-system</vt:lpstr>
      <vt:lpstr>Arial</vt:lpstr>
      <vt:lpstr>Arial,Sans-Serif</vt:lpstr>
      <vt:lpstr>Calibri</vt:lpstr>
      <vt:lpstr>Calibri Light</vt:lpstr>
      <vt:lpstr>Slide theme</vt:lpstr>
      <vt:lpstr>Observing</vt:lpstr>
      <vt:lpstr>Understanding</vt:lpstr>
      <vt:lpstr>Recording neural activity</vt:lpstr>
      <vt:lpstr>Neuropixels</vt:lpstr>
      <vt:lpstr>Calcium imaging</vt:lpstr>
      <vt:lpstr>fMRI</vt:lpstr>
      <vt:lpstr>Recording neural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Ghosh, Marcus L</cp:lastModifiedBy>
  <cp:revision>1</cp:revision>
  <dcterms:created xsi:type="dcterms:W3CDTF">2023-10-13T13:55:21Z</dcterms:created>
  <dcterms:modified xsi:type="dcterms:W3CDTF">2023-11-16T09:59:08Z</dcterms:modified>
</cp:coreProperties>
</file>