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8" r:id="rId2"/>
    <p:sldId id="257" r:id="rId3"/>
    <p:sldId id="260" r:id="rId4"/>
    <p:sldId id="262" r:id="rId5"/>
    <p:sldId id="264"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6F35C-CA87-11D7-AFC5-EAB8293C2AF1}" v="12" dt="2023-12-08T12:12:10.584"/>
    <p1510:client id="{21B1F885-42D5-A749-F3A9-EF7DA9C02795}" v="164" dt="2023-12-08T16:35:08.916"/>
    <p1510:client id="{4EEFE23E-01BB-73DF-9F7C-B273537718B3}" v="4" dt="2023-12-08T17:50:14.437"/>
    <p1510:client id="{A7BD697E-5A09-3342-1EEB-DBB0965FA6FA}" v="15" dt="2023-12-08T12:42:18.751"/>
    <p1510:client id="{BBA1C285-0549-4949-8113-CEE967E61360}" v="7" dt="2023-12-08T17:34:06.036"/>
    <p1510:client id="{D0F76822-6D7F-4819-A952-E458950E63E0}" v="16" dt="2023-12-08T17:10:20.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5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00601210-eb70-4892-8a26-c39107c5a6ee" providerId="ADAL" clId="{BBA1C285-0549-4949-8113-CEE967E61360}"/>
    <pc:docChg chg="modSld">
      <pc:chgData name="Ghosh, Marcus L" userId="00601210-eb70-4892-8a26-c39107c5a6ee" providerId="ADAL" clId="{BBA1C285-0549-4949-8113-CEE967E61360}" dt="2023-12-08T17:34:06.036" v="2"/>
      <pc:docMkLst>
        <pc:docMk/>
      </pc:docMkLst>
      <pc:sldChg chg="addSp delSp modSp modTransition modAnim">
        <pc:chgData name="Ghosh, Marcus L" userId="00601210-eb70-4892-8a26-c39107c5a6ee" providerId="ADAL" clId="{BBA1C285-0549-4949-8113-CEE967E61360}" dt="2023-12-08T17:34:06.036" v="2"/>
        <pc:sldMkLst>
          <pc:docMk/>
          <pc:sldMk cId="500980453" sldId="257"/>
        </pc:sldMkLst>
        <pc:picChg chg="add del mod">
          <ac:chgData name="Ghosh, Marcus L" userId="00601210-eb70-4892-8a26-c39107c5a6ee" providerId="ADAL" clId="{BBA1C285-0549-4949-8113-CEE967E61360}" dt="2023-12-08T17:34:06.036" v="2"/>
          <ac:picMkLst>
            <pc:docMk/>
            <pc:sldMk cId="500980453" sldId="257"/>
            <ac:picMk id="14" creationId="{9E864A61-7ADD-5E69-D9C6-FF7B05F1C97C}"/>
          </ac:picMkLst>
        </pc:picChg>
      </pc:sldChg>
      <pc:sldChg chg="addSp delSp modSp modTransition modAnim">
        <pc:chgData name="Ghosh, Marcus L" userId="00601210-eb70-4892-8a26-c39107c5a6ee" providerId="ADAL" clId="{BBA1C285-0549-4949-8113-CEE967E61360}" dt="2023-12-08T17:34:06.036" v="2"/>
        <pc:sldMkLst>
          <pc:docMk/>
          <pc:sldMk cId="2324049996" sldId="258"/>
        </pc:sldMkLst>
        <pc:picChg chg="add del mod">
          <ac:chgData name="Ghosh, Marcus L" userId="00601210-eb70-4892-8a26-c39107c5a6ee" providerId="ADAL" clId="{BBA1C285-0549-4949-8113-CEE967E61360}" dt="2023-12-08T17:34:06.036" v="2"/>
          <ac:picMkLst>
            <pc:docMk/>
            <pc:sldMk cId="2324049996" sldId="258"/>
            <ac:picMk id="10" creationId="{873B4175-21E7-90A7-B16A-564F17E6DCB8}"/>
          </ac:picMkLst>
        </pc:picChg>
      </pc:sldChg>
      <pc:sldChg chg="addSp delSp modSp modTransition modAnim">
        <pc:chgData name="Ghosh, Marcus L" userId="00601210-eb70-4892-8a26-c39107c5a6ee" providerId="ADAL" clId="{BBA1C285-0549-4949-8113-CEE967E61360}" dt="2023-12-08T17:34:06.036" v="2"/>
        <pc:sldMkLst>
          <pc:docMk/>
          <pc:sldMk cId="3349908426" sldId="260"/>
        </pc:sldMkLst>
        <pc:picChg chg="add del mod">
          <ac:chgData name="Ghosh, Marcus L" userId="00601210-eb70-4892-8a26-c39107c5a6ee" providerId="ADAL" clId="{BBA1C285-0549-4949-8113-CEE967E61360}" dt="2023-12-08T17:34:06.036" v="2"/>
          <ac:picMkLst>
            <pc:docMk/>
            <pc:sldMk cId="3349908426" sldId="260"/>
            <ac:picMk id="13" creationId="{DAC80280-C3F9-3A2D-A735-B24FE626D95D}"/>
          </ac:picMkLst>
        </pc:picChg>
      </pc:sldChg>
      <pc:sldChg chg="addSp delSp modSp modTransition modAnim">
        <pc:chgData name="Ghosh, Marcus L" userId="00601210-eb70-4892-8a26-c39107c5a6ee" providerId="ADAL" clId="{BBA1C285-0549-4949-8113-CEE967E61360}" dt="2023-12-08T17:34:06.036" v="2"/>
        <pc:sldMkLst>
          <pc:docMk/>
          <pc:sldMk cId="3730631253" sldId="261"/>
        </pc:sldMkLst>
        <pc:picChg chg="add del mod">
          <ac:chgData name="Ghosh, Marcus L" userId="00601210-eb70-4892-8a26-c39107c5a6ee" providerId="ADAL" clId="{BBA1C285-0549-4949-8113-CEE967E61360}" dt="2023-12-08T17:34:06.036" v="2"/>
          <ac:picMkLst>
            <pc:docMk/>
            <pc:sldMk cId="3730631253" sldId="261"/>
            <ac:picMk id="2" creationId="{C1055724-FF75-1787-634C-95DF58EB3358}"/>
          </ac:picMkLst>
        </pc:picChg>
      </pc:sldChg>
      <pc:sldChg chg="addSp delSp modSp modTransition modAnim">
        <pc:chgData name="Ghosh, Marcus L" userId="00601210-eb70-4892-8a26-c39107c5a6ee" providerId="ADAL" clId="{BBA1C285-0549-4949-8113-CEE967E61360}" dt="2023-12-08T17:34:06.036" v="2"/>
        <pc:sldMkLst>
          <pc:docMk/>
          <pc:sldMk cId="3857288220" sldId="262"/>
        </pc:sldMkLst>
        <pc:picChg chg="add del mod">
          <ac:chgData name="Ghosh, Marcus L" userId="00601210-eb70-4892-8a26-c39107c5a6ee" providerId="ADAL" clId="{BBA1C285-0549-4949-8113-CEE967E61360}" dt="2023-12-08T17:34:06.036" v="2"/>
          <ac:picMkLst>
            <pc:docMk/>
            <pc:sldMk cId="3857288220" sldId="262"/>
            <ac:picMk id="12" creationId="{EA6C38E9-1C25-05AA-BC8B-AD6085F5567B}"/>
          </ac:picMkLst>
        </pc:picChg>
      </pc:sldChg>
      <pc:sldChg chg="addSp delSp modSp modTransition modAnim">
        <pc:chgData name="Ghosh, Marcus L" userId="00601210-eb70-4892-8a26-c39107c5a6ee" providerId="ADAL" clId="{BBA1C285-0549-4949-8113-CEE967E61360}" dt="2023-12-08T17:34:06.036" v="2"/>
        <pc:sldMkLst>
          <pc:docMk/>
          <pc:sldMk cId="294174248" sldId="263"/>
        </pc:sldMkLst>
        <pc:picChg chg="add del mod">
          <ac:chgData name="Ghosh, Marcus L" userId="00601210-eb70-4892-8a26-c39107c5a6ee" providerId="ADAL" clId="{BBA1C285-0549-4949-8113-CEE967E61360}" dt="2023-12-08T17:34:06.036" v="2"/>
          <ac:picMkLst>
            <pc:docMk/>
            <pc:sldMk cId="294174248" sldId="263"/>
            <ac:picMk id="5" creationId="{E37FBB6C-4898-85B9-481E-B2191BAA2BDB}"/>
          </ac:picMkLst>
        </pc:picChg>
      </pc:sldChg>
      <pc:sldChg chg="addSp delSp modSp modTransition modAnim">
        <pc:chgData name="Ghosh, Marcus L" userId="00601210-eb70-4892-8a26-c39107c5a6ee" providerId="ADAL" clId="{BBA1C285-0549-4949-8113-CEE967E61360}" dt="2023-12-08T17:34:06.036" v="2"/>
        <pc:sldMkLst>
          <pc:docMk/>
          <pc:sldMk cId="3022486499" sldId="264"/>
        </pc:sldMkLst>
        <pc:picChg chg="add del mod">
          <ac:chgData name="Ghosh, Marcus L" userId="00601210-eb70-4892-8a26-c39107c5a6ee" providerId="ADAL" clId="{BBA1C285-0549-4949-8113-CEE967E61360}" dt="2023-12-08T17:34:06.036" v="2"/>
          <ac:picMkLst>
            <pc:docMk/>
            <pc:sldMk cId="3022486499" sldId="264"/>
            <ac:picMk id="19" creationId="{DCB2006E-1342-4AFC-D7E4-6983E6277200}"/>
          </ac:picMkLst>
        </pc:picChg>
      </pc:sldChg>
    </pc:docChg>
  </pc:docChgLst>
  <pc:docChgLst>
    <pc:chgData name="Ghosh, Marcus L" userId="S::mghosh@ic.ac.uk::00601210-eb70-4892-8a26-c39107c5a6ee" providerId="AD" clId="Web-{CFEA737D-20EB-480D-8BCE-81B487D879C7}"/>
    <pc:docChg chg="addSld delSld">
      <pc:chgData name="Ghosh, Marcus L" userId="S::mghosh@ic.ac.uk::00601210-eb70-4892-8a26-c39107c5a6ee" providerId="AD" clId="Web-{CFEA737D-20EB-480D-8BCE-81B487D879C7}" dt="2023-12-07T16:30:49.459" v="8"/>
      <pc:docMkLst>
        <pc:docMk/>
      </pc:docMkLst>
      <pc:sldChg chg="add del">
        <pc:chgData name="Ghosh, Marcus L" userId="S::mghosh@ic.ac.uk::00601210-eb70-4892-8a26-c39107c5a6ee" providerId="AD" clId="Web-{CFEA737D-20EB-480D-8BCE-81B487D879C7}" dt="2023-12-07T16:30:49.459" v="8"/>
        <pc:sldMkLst>
          <pc:docMk/>
          <pc:sldMk cId="109857222" sldId="256"/>
        </pc:sldMkLst>
      </pc:sldChg>
      <pc:sldChg chg="add del">
        <pc:chgData name="Ghosh, Marcus L" userId="S::mghosh@ic.ac.uk::00601210-eb70-4892-8a26-c39107c5a6ee" providerId="AD" clId="Web-{CFEA737D-20EB-480D-8BCE-81B487D879C7}" dt="2023-12-07T16:30:46.521" v="7"/>
        <pc:sldMkLst>
          <pc:docMk/>
          <pc:sldMk cId="500980453" sldId="257"/>
        </pc:sldMkLst>
      </pc:sldChg>
      <pc:sldChg chg="add del">
        <pc:chgData name="Ghosh, Marcus L" userId="S::mghosh@ic.ac.uk::00601210-eb70-4892-8a26-c39107c5a6ee" providerId="AD" clId="Web-{CFEA737D-20EB-480D-8BCE-81B487D879C7}" dt="2023-12-07T16:30:46.396" v="6"/>
        <pc:sldMkLst>
          <pc:docMk/>
          <pc:sldMk cId="2324049996" sldId="258"/>
        </pc:sldMkLst>
      </pc:sldChg>
      <pc:sldMasterChg chg="addSldLayout">
        <pc:chgData name="Ghosh, Marcus L" userId="S::mghosh@ic.ac.uk::00601210-eb70-4892-8a26-c39107c5a6ee" providerId="AD" clId="Web-{CFEA737D-20EB-480D-8BCE-81B487D879C7}" dt="2023-12-07T16:30:36.786" v="1"/>
        <pc:sldMasterMkLst>
          <pc:docMk/>
          <pc:sldMasterMk cId="2460954070" sldId="2147483660"/>
        </pc:sldMasterMkLst>
        <pc:sldLayoutChg chg="add">
          <pc:chgData name="Ghosh, Marcus L" userId="S::mghosh@ic.ac.uk::00601210-eb70-4892-8a26-c39107c5a6ee" providerId="AD" clId="Web-{CFEA737D-20EB-480D-8BCE-81B487D879C7}" dt="2023-12-07T16:30:36.786" v="1"/>
          <pc:sldLayoutMkLst>
            <pc:docMk/>
            <pc:sldMasterMk cId="2460954070" sldId="2147483660"/>
            <pc:sldLayoutMk cId="187355951" sldId="2147483672"/>
          </pc:sldLayoutMkLst>
        </pc:sldLayoutChg>
      </pc:sldMasterChg>
    </pc:docChg>
  </pc:docChgLst>
  <pc:docChgLst>
    <pc:chgData clId="Web-{A7BD697E-5A09-3342-1EEB-DBB0965FA6FA}"/>
    <pc:docChg chg="modSld">
      <pc:chgData name="" userId="" providerId="" clId="Web-{A7BD697E-5A09-3342-1EEB-DBB0965FA6FA}" dt="2023-12-08T12:12:55.846" v="10" actId="20577"/>
      <pc:docMkLst>
        <pc:docMk/>
      </pc:docMkLst>
      <pc:sldChg chg="modSp">
        <pc:chgData name="" userId="" providerId="" clId="Web-{A7BD697E-5A09-3342-1EEB-DBB0965FA6FA}" dt="2023-12-08T12:12:55.846" v="10" actId="20577"/>
        <pc:sldMkLst>
          <pc:docMk/>
          <pc:sldMk cId="2324049996" sldId="258"/>
        </pc:sldMkLst>
        <pc:spChg chg="mod">
          <ac:chgData name="" userId="" providerId="" clId="Web-{A7BD697E-5A09-3342-1EEB-DBB0965FA6FA}" dt="2023-12-08T12:12:55.846" v="10" actId="20577"/>
          <ac:spMkLst>
            <pc:docMk/>
            <pc:sldMk cId="2324049996" sldId="258"/>
            <ac:spMk id="4" creationId="{71A693D4-D78C-161A-B0F3-CEA79B385428}"/>
          </ac:spMkLst>
        </pc:spChg>
      </pc:sldChg>
    </pc:docChg>
  </pc:docChgLst>
  <pc:docChgLst>
    <pc:chgData name="Ghosh, Marcus L" userId="00601210-eb70-4892-8a26-c39107c5a6ee" providerId="ADAL" clId="{D0F76822-6D7F-4819-A952-E458950E63E0}"/>
    <pc:docChg chg="modSld">
      <pc:chgData name="Ghosh, Marcus L" userId="00601210-eb70-4892-8a26-c39107c5a6ee" providerId="ADAL" clId="{D0F76822-6D7F-4819-A952-E458950E63E0}" dt="2023-12-08T17:10:20.690" v="6"/>
      <pc:docMkLst>
        <pc:docMk/>
      </pc:docMkLst>
      <pc:sldChg chg="addSp delSp modSp modTransition modAnim">
        <pc:chgData name="Ghosh, Marcus L" userId="00601210-eb70-4892-8a26-c39107c5a6ee" providerId="ADAL" clId="{D0F76822-6D7F-4819-A952-E458950E63E0}" dt="2023-12-08T17:10:20.690" v="6"/>
        <pc:sldMkLst>
          <pc:docMk/>
          <pc:sldMk cId="500980453" sldId="257"/>
        </pc:sldMkLst>
        <pc:picChg chg="add del mod">
          <ac:chgData name="Ghosh, Marcus L" userId="00601210-eb70-4892-8a26-c39107c5a6ee" providerId="ADAL" clId="{D0F76822-6D7F-4819-A952-E458950E63E0}" dt="2023-12-08T16:59:00.120" v="2"/>
          <ac:picMkLst>
            <pc:docMk/>
            <pc:sldMk cId="500980453" sldId="257"/>
            <ac:picMk id="5" creationId="{4E6A92DF-40C9-6B07-14C6-B95B380308EB}"/>
          </ac:picMkLst>
        </pc:picChg>
        <pc:picChg chg="del">
          <ac:chgData name="Ghosh, Marcus L" userId="00601210-eb70-4892-8a26-c39107c5a6ee" providerId="ADAL" clId="{D0F76822-6D7F-4819-A952-E458950E63E0}" dt="2023-12-08T16:53:47.612" v="0"/>
          <ac:picMkLst>
            <pc:docMk/>
            <pc:sldMk cId="500980453" sldId="257"/>
            <ac:picMk id="6" creationId="{870DBB63-F6EE-4041-F296-AFCE965569A5}"/>
          </ac:picMkLst>
        </pc:picChg>
        <pc:picChg chg="add del mod">
          <ac:chgData name="Ghosh, Marcus L" userId="00601210-eb70-4892-8a26-c39107c5a6ee" providerId="ADAL" clId="{D0F76822-6D7F-4819-A952-E458950E63E0}" dt="2023-12-08T17:03:00.398" v="4"/>
          <ac:picMkLst>
            <pc:docMk/>
            <pc:sldMk cId="500980453" sldId="257"/>
            <ac:picMk id="10" creationId="{1F3B5A8C-CD88-F8A6-A859-5F06948E5B76}"/>
          </ac:picMkLst>
        </pc:picChg>
        <pc:picChg chg="add del mod">
          <ac:chgData name="Ghosh, Marcus L" userId="00601210-eb70-4892-8a26-c39107c5a6ee" providerId="ADAL" clId="{D0F76822-6D7F-4819-A952-E458950E63E0}" dt="2023-12-08T17:10:20.690" v="6"/>
          <ac:picMkLst>
            <pc:docMk/>
            <pc:sldMk cId="500980453" sldId="257"/>
            <ac:picMk id="12" creationId="{1EB8708A-34AB-865D-88CA-1C17BA3352ED}"/>
          </ac:picMkLst>
        </pc:picChg>
        <pc:picChg chg="add mod">
          <ac:chgData name="Ghosh, Marcus L" userId="00601210-eb70-4892-8a26-c39107c5a6ee" providerId="ADAL" clId="{D0F76822-6D7F-4819-A952-E458950E63E0}" dt="2023-12-08T17:10:20.690" v="6"/>
          <ac:picMkLst>
            <pc:docMk/>
            <pc:sldMk cId="500980453" sldId="257"/>
            <ac:picMk id="14" creationId="{9E864A61-7ADD-5E69-D9C6-FF7B05F1C97C}"/>
          </ac:picMkLst>
        </pc:picChg>
      </pc:sldChg>
      <pc:sldChg chg="addSp delSp modSp modTransition modAnim">
        <pc:chgData name="Ghosh, Marcus L" userId="00601210-eb70-4892-8a26-c39107c5a6ee" providerId="ADAL" clId="{D0F76822-6D7F-4819-A952-E458950E63E0}" dt="2023-12-08T17:10:20.690" v="6"/>
        <pc:sldMkLst>
          <pc:docMk/>
          <pc:sldMk cId="2324049996" sldId="258"/>
        </pc:sldMkLst>
        <pc:picChg chg="add del mod">
          <ac:chgData name="Ghosh, Marcus L" userId="00601210-eb70-4892-8a26-c39107c5a6ee" providerId="ADAL" clId="{D0F76822-6D7F-4819-A952-E458950E63E0}" dt="2023-12-08T16:59:00.120" v="2"/>
          <ac:picMkLst>
            <pc:docMk/>
            <pc:sldMk cId="2324049996" sldId="258"/>
            <ac:picMk id="2" creationId="{9CF3753A-F1F1-F0E7-E03B-EF29EC17E0C7}"/>
          </ac:picMkLst>
        </pc:picChg>
        <pc:picChg chg="del">
          <ac:chgData name="Ghosh, Marcus L" userId="00601210-eb70-4892-8a26-c39107c5a6ee" providerId="ADAL" clId="{D0F76822-6D7F-4819-A952-E458950E63E0}" dt="2023-12-08T16:53:47.612" v="0"/>
          <ac:picMkLst>
            <pc:docMk/>
            <pc:sldMk cId="2324049996" sldId="258"/>
            <ac:picMk id="5" creationId="{554C514C-C930-C688-E18E-FF5645698310}"/>
          </ac:picMkLst>
        </pc:picChg>
        <pc:picChg chg="add del mod">
          <ac:chgData name="Ghosh, Marcus L" userId="00601210-eb70-4892-8a26-c39107c5a6ee" providerId="ADAL" clId="{D0F76822-6D7F-4819-A952-E458950E63E0}" dt="2023-12-08T17:03:00.398" v="4"/>
          <ac:picMkLst>
            <pc:docMk/>
            <pc:sldMk cId="2324049996" sldId="258"/>
            <ac:picMk id="6" creationId="{A7C0A7D1-93EA-ADF0-3DD6-5866A5EBFD05}"/>
          </ac:picMkLst>
        </pc:picChg>
        <pc:picChg chg="add del mod">
          <ac:chgData name="Ghosh, Marcus L" userId="00601210-eb70-4892-8a26-c39107c5a6ee" providerId="ADAL" clId="{D0F76822-6D7F-4819-A952-E458950E63E0}" dt="2023-12-08T17:10:20.690" v="6"/>
          <ac:picMkLst>
            <pc:docMk/>
            <pc:sldMk cId="2324049996" sldId="258"/>
            <ac:picMk id="8" creationId="{C16C9D0F-D0FA-AC82-6418-B08CDBC22772}"/>
          </ac:picMkLst>
        </pc:picChg>
        <pc:picChg chg="add mod">
          <ac:chgData name="Ghosh, Marcus L" userId="00601210-eb70-4892-8a26-c39107c5a6ee" providerId="ADAL" clId="{D0F76822-6D7F-4819-A952-E458950E63E0}" dt="2023-12-08T17:10:20.690" v="6"/>
          <ac:picMkLst>
            <pc:docMk/>
            <pc:sldMk cId="2324049996" sldId="258"/>
            <ac:picMk id="10" creationId="{873B4175-21E7-90A7-B16A-564F17E6DCB8}"/>
          </ac:picMkLst>
        </pc:picChg>
      </pc:sldChg>
      <pc:sldChg chg="addSp delSp modSp modTransition modAnim">
        <pc:chgData name="Ghosh, Marcus L" userId="00601210-eb70-4892-8a26-c39107c5a6ee" providerId="ADAL" clId="{D0F76822-6D7F-4819-A952-E458950E63E0}" dt="2023-12-08T17:10:20.690" v="6"/>
        <pc:sldMkLst>
          <pc:docMk/>
          <pc:sldMk cId="3349908426" sldId="260"/>
        </pc:sldMkLst>
        <pc:picChg chg="add del mod">
          <ac:chgData name="Ghosh, Marcus L" userId="00601210-eb70-4892-8a26-c39107c5a6ee" providerId="ADAL" clId="{D0F76822-6D7F-4819-A952-E458950E63E0}" dt="2023-12-08T16:59:00.120" v="2"/>
          <ac:picMkLst>
            <pc:docMk/>
            <pc:sldMk cId="3349908426" sldId="260"/>
            <ac:picMk id="5" creationId="{28CFDBA1-0F36-8F99-B87D-3C14824FB9E7}"/>
          </ac:picMkLst>
        </pc:picChg>
        <pc:picChg chg="del">
          <ac:chgData name="Ghosh, Marcus L" userId="00601210-eb70-4892-8a26-c39107c5a6ee" providerId="ADAL" clId="{D0F76822-6D7F-4819-A952-E458950E63E0}" dt="2023-12-08T16:53:47.612" v="0"/>
          <ac:picMkLst>
            <pc:docMk/>
            <pc:sldMk cId="3349908426" sldId="260"/>
            <ac:picMk id="6" creationId="{870DBB63-F6EE-4041-F296-AFCE965569A5}"/>
          </ac:picMkLst>
        </pc:picChg>
        <pc:picChg chg="add del mod">
          <ac:chgData name="Ghosh, Marcus L" userId="00601210-eb70-4892-8a26-c39107c5a6ee" providerId="ADAL" clId="{D0F76822-6D7F-4819-A952-E458950E63E0}" dt="2023-12-08T17:03:00.398" v="4"/>
          <ac:picMkLst>
            <pc:docMk/>
            <pc:sldMk cId="3349908426" sldId="260"/>
            <ac:picMk id="9" creationId="{CE6F368A-DC6B-AC9A-27F2-A1D195D06FC3}"/>
          </ac:picMkLst>
        </pc:picChg>
        <pc:picChg chg="add del mod">
          <ac:chgData name="Ghosh, Marcus L" userId="00601210-eb70-4892-8a26-c39107c5a6ee" providerId="ADAL" clId="{D0F76822-6D7F-4819-A952-E458950E63E0}" dt="2023-12-08T17:10:20.690" v="6"/>
          <ac:picMkLst>
            <pc:docMk/>
            <pc:sldMk cId="3349908426" sldId="260"/>
            <ac:picMk id="11" creationId="{A1AEBF71-A9FA-122A-1A4E-5AE80D984FFD}"/>
          </ac:picMkLst>
        </pc:picChg>
        <pc:picChg chg="add mod">
          <ac:chgData name="Ghosh, Marcus L" userId="00601210-eb70-4892-8a26-c39107c5a6ee" providerId="ADAL" clId="{D0F76822-6D7F-4819-A952-E458950E63E0}" dt="2023-12-08T17:10:20.690" v="6"/>
          <ac:picMkLst>
            <pc:docMk/>
            <pc:sldMk cId="3349908426" sldId="260"/>
            <ac:picMk id="13" creationId="{DAC80280-C3F9-3A2D-A735-B24FE626D95D}"/>
          </ac:picMkLst>
        </pc:picChg>
      </pc:sldChg>
      <pc:sldChg chg="addSp delSp modSp">
        <pc:chgData name="Ghosh, Marcus L" userId="00601210-eb70-4892-8a26-c39107c5a6ee" providerId="ADAL" clId="{D0F76822-6D7F-4819-A952-E458950E63E0}" dt="2023-12-08T17:10:20.690" v="6"/>
        <pc:sldMkLst>
          <pc:docMk/>
          <pc:sldMk cId="3730631253" sldId="261"/>
        </pc:sldMkLst>
        <pc:picChg chg="add mod">
          <ac:chgData name="Ghosh, Marcus L" userId="00601210-eb70-4892-8a26-c39107c5a6ee" providerId="ADAL" clId="{D0F76822-6D7F-4819-A952-E458950E63E0}" dt="2023-12-08T17:10:20.690" v="6"/>
          <ac:picMkLst>
            <pc:docMk/>
            <pc:sldMk cId="3730631253" sldId="261"/>
            <ac:picMk id="2" creationId="{C1055724-FF75-1787-634C-95DF58EB3358}"/>
          </ac:picMkLst>
        </pc:picChg>
        <pc:picChg chg="del">
          <ac:chgData name="Ghosh, Marcus L" userId="00601210-eb70-4892-8a26-c39107c5a6ee" providerId="ADAL" clId="{D0F76822-6D7F-4819-A952-E458950E63E0}" dt="2023-12-08T17:10:20.690" v="6"/>
          <ac:picMkLst>
            <pc:docMk/>
            <pc:sldMk cId="3730631253" sldId="261"/>
            <ac:picMk id="6" creationId="{870DBB63-F6EE-4041-F296-AFCE965569A5}"/>
          </ac:picMkLst>
        </pc:picChg>
      </pc:sldChg>
      <pc:sldChg chg="addSp delSp modSp modTransition modAnim">
        <pc:chgData name="Ghosh, Marcus L" userId="00601210-eb70-4892-8a26-c39107c5a6ee" providerId="ADAL" clId="{D0F76822-6D7F-4819-A952-E458950E63E0}" dt="2023-12-08T17:10:20.690" v="6"/>
        <pc:sldMkLst>
          <pc:docMk/>
          <pc:sldMk cId="3857288220" sldId="262"/>
        </pc:sldMkLst>
        <pc:picChg chg="add del mod">
          <ac:chgData name="Ghosh, Marcus L" userId="00601210-eb70-4892-8a26-c39107c5a6ee" providerId="ADAL" clId="{D0F76822-6D7F-4819-A952-E458950E63E0}" dt="2023-12-08T16:59:00.120" v="2"/>
          <ac:picMkLst>
            <pc:docMk/>
            <pc:sldMk cId="3857288220" sldId="262"/>
            <ac:picMk id="5" creationId="{3165AE9F-5D49-4F26-62F6-1AF76817BFA2}"/>
          </ac:picMkLst>
        </pc:picChg>
        <pc:picChg chg="del">
          <ac:chgData name="Ghosh, Marcus L" userId="00601210-eb70-4892-8a26-c39107c5a6ee" providerId="ADAL" clId="{D0F76822-6D7F-4819-A952-E458950E63E0}" dt="2023-12-08T16:53:47.612" v="0"/>
          <ac:picMkLst>
            <pc:docMk/>
            <pc:sldMk cId="3857288220" sldId="262"/>
            <ac:picMk id="6" creationId="{870DBB63-F6EE-4041-F296-AFCE965569A5}"/>
          </ac:picMkLst>
        </pc:picChg>
        <pc:picChg chg="add del mod">
          <ac:chgData name="Ghosh, Marcus L" userId="00601210-eb70-4892-8a26-c39107c5a6ee" providerId="ADAL" clId="{D0F76822-6D7F-4819-A952-E458950E63E0}" dt="2023-12-08T17:03:00.398" v="4"/>
          <ac:picMkLst>
            <pc:docMk/>
            <pc:sldMk cId="3857288220" sldId="262"/>
            <ac:picMk id="8" creationId="{7DCAB072-949E-ACA7-912F-20D7ACDB10B0}"/>
          </ac:picMkLst>
        </pc:picChg>
        <pc:picChg chg="add del mod">
          <ac:chgData name="Ghosh, Marcus L" userId="00601210-eb70-4892-8a26-c39107c5a6ee" providerId="ADAL" clId="{D0F76822-6D7F-4819-A952-E458950E63E0}" dt="2023-12-08T17:10:20.690" v="6"/>
          <ac:picMkLst>
            <pc:docMk/>
            <pc:sldMk cId="3857288220" sldId="262"/>
            <ac:picMk id="10" creationId="{630DECBA-426C-815D-3500-2B875606765E}"/>
          </ac:picMkLst>
        </pc:picChg>
        <pc:picChg chg="add mod">
          <ac:chgData name="Ghosh, Marcus L" userId="00601210-eb70-4892-8a26-c39107c5a6ee" providerId="ADAL" clId="{D0F76822-6D7F-4819-A952-E458950E63E0}" dt="2023-12-08T17:10:20.690" v="6"/>
          <ac:picMkLst>
            <pc:docMk/>
            <pc:sldMk cId="3857288220" sldId="262"/>
            <ac:picMk id="12" creationId="{EA6C38E9-1C25-05AA-BC8B-AD6085F5567B}"/>
          </ac:picMkLst>
        </pc:picChg>
      </pc:sldChg>
      <pc:sldChg chg="addSp delSp modSp">
        <pc:chgData name="Ghosh, Marcus L" userId="00601210-eb70-4892-8a26-c39107c5a6ee" providerId="ADAL" clId="{D0F76822-6D7F-4819-A952-E458950E63E0}" dt="2023-12-08T17:10:20.690" v="6"/>
        <pc:sldMkLst>
          <pc:docMk/>
          <pc:sldMk cId="294174248" sldId="263"/>
        </pc:sldMkLst>
        <pc:picChg chg="add mod">
          <ac:chgData name="Ghosh, Marcus L" userId="00601210-eb70-4892-8a26-c39107c5a6ee" providerId="ADAL" clId="{D0F76822-6D7F-4819-A952-E458950E63E0}" dt="2023-12-08T17:10:20.690" v="6"/>
          <ac:picMkLst>
            <pc:docMk/>
            <pc:sldMk cId="294174248" sldId="263"/>
            <ac:picMk id="5" creationId="{E37FBB6C-4898-85B9-481E-B2191BAA2BDB}"/>
          </ac:picMkLst>
        </pc:picChg>
        <pc:picChg chg="del">
          <ac:chgData name="Ghosh, Marcus L" userId="00601210-eb70-4892-8a26-c39107c5a6ee" providerId="ADAL" clId="{D0F76822-6D7F-4819-A952-E458950E63E0}" dt="2023-12-08T17:10:20.690" v="6"/>
          <ac:picMkLst>
            <pc:docMk/>
            <pc:sldMk cId="294174248" sldId="263"/>
            <ac:picMk id="6" creationId="{870DBB63-F6EE-4041-F296-AFCE965569A5}"/>
          </ac:picMkLst>
        </pc:picChg>
      </pc:sldChg>
      <pc:sldChg chg="addSp delSp modSp modTransition modAnim">
        <pc:chgData name="Ghosh, Marcus L" userId="00601210-eb70-4892-8a26-c39107c5a6ee" providerId="ADAL" clId="{D0F76822-6D7F-4819-A952-E458950E63E0}" dt="2023-12-08T17:10:20.690" v="6"/>
        <pc:sldMkLst>
          <pc:docMk/>
          <pc:sldMk cId="3022486499" sldId="264"/>
        </pc:sldMkLst>
        <pc:picChg chg="del">
          <ac:chgData name="Ghosh, Marcus L" userId="00601210-eb70-4892-8a26-c39107c5a6ee" providerId="ADAL" clId="{D0F76822-6D7F-4819-A952-E458950E63E0}" dt="2023-12-08T16:53:47.612" v="0"/>
          <ac:picMkLst>
            <pc:docMk/>
            <pc:sldMk cId="3022486499" sldId="264"/>
            <ac:picMk id="6" creationId="{870DBB63-F6EE-4041-F296-AFCE965569A5}"/>
          </ac:picMkLst>
        </pc:picChg>
        <pc:picChg chg="add del mod">
          <ac:chgData name="Ghosh, Marcus L" userId="00601210-eb70-4892-8a26-c39107c5a6ee" providerId="ADAL" clId="{D0F76822-6D7F-4819-A952-E458950E63E0}" dt="2023-12-08T16:59:00.120" v="2"/>
          <ac:picMkLst>
            <pc:docMk/>
            <pc:sldMk cId="3022486499" sldId="264"/>
            <ac:picMk id="10" creationId="{71201FD0-8055-D44D-CE2A-7AC4827B3D1D}"/>
          </ac:picMkLst>
        </pc:picChg>
        <pc:picChg chg="add del mod">
          <ac:chgData name="Ghosh, Marcus L" userId="00601210-eb70-4892-8a26-c39107c5a6ee" providerId="ADAL" clId="{D0F76822-6D7F-4819-A952-E458950E63E0}" dt="2023-12-08T17:03:00.398" v="4"/>
          <ac:picMkLst>
            <pc:docMk/>
            <pc:sldMk cId="3022486499" sldId="264"/>
            <ac:picMk id="13" creationId="{F9EACCCC-520D-8119-AFC5-3147F8F8C6BE}"/>
          </ac:picMkLst>
        </pc:picChg>
        <pc:picChg chg="add del mod">
          <ac:chgData name="Ghosh, Marcus L" userId="00601210-eb70-4892-8a26-c39107c5a6ee" providerId="ADAL" clId="{D0F76822-6D7F-4819-A952-E458950E63E0}" dt="2023-12-08T17:10:20.690" v="6"/>
          <ac:picMkLst>
            <pc:docMk/>
            <pc:sldMk cId="3022486499" sldId="264"/>
            <ac:picMk id="16" creationId="{80137890-BB2E-CBBE-EE99-CBD16ED53CE2}"/>
          </ac:picMkLst>
        </pc:picChg>
        <pc:picChg chg="add mod">
          <ac:chgData name="Ghosh, Marcus L" userId="00601210-eb70-4892-8a26-c39107c5a6ee" providerId="ADAL" clId="{D0F76822-6D7F-4819-A952-E458950E63E0}" dt="2023-12-08T17:10:20.690" v="6"/>
          <ac:picMkLst>
            <pc:docMk/>
            <pc:sldMk cId="3022486499" sldId="264"/>
            <ac:picMk id="19" creationId="{DCB2006E-1342-4AFC-D7E4-6983E6277200}"/>
          </ac:picMkLst>
        </pc:picChg>
      </pc:sldChg>
    </pc:docChg>
  </pc:docChgLst>
  <pc:docChgLst>
    <pc:chgData name="Ghosh, Marcus L" userId="S::mghosh@ic.ac.uk::00601210-eb70-4892-8a26-c39107c5a6ee" providerId="AD" clId="Web-{2186F35C-CA87-11D7-AFC5-EAB8293C2AF1}"/>
    <pc:docChg chg="modSld">
      <pc:chgData name="Ghosh, Marcus L" userId="S::mghosh@ic.ac.uk::00601210-eb70-4892-8a26-c39107c5a6ee" providerId="AD" clId="Web-{2186F35C-CA87-11D7-AFC5-EAB8293C2AF1}" dt="2023-12-08T12:12:10.193" v="9" actId="20577"/>
      <pc:docMkLst>
        <pc:docMk/>
      </pc:docMkLst>
      <pc:sldChg chg="modSp">
        <pc:chgData name="Ghosh, Marcus L" userId="S::mghosh@ic.ac.uk::00601210-eb70-4892-8a26-c39107c5a6ee" providerId="AD" clId="Web-{2186F35C-CA87-11D7-AFC5-EAB8293C2AF1}" dt="2023-12-08T12:12:10.193" v="9" actId="20577"/>
        <pc:sldMkLst>
          <pc:docMk/>
          <pc:sldMk cId="2324049996" sldId="258"/>
        </pc:sldMkLst>
        <pc:spChg chg="mod">
          <ac:chgData name="Ghosh, Marcus L" userId="S::mghosh@ic.ac.uk::00601210-eb70-4892-8a26-c39107c5a6ee" providerId="AD" clId="Web-{2186F35C-CA87-11D7-AFC5-EAB8293C2AF1}" dt="2023-12-08T12:12:10.193" v="9" actId="20577"/>
          <ac:spMkLst>
            <pc:docMk/>
            <pc:sldMk cId="2324049996" sldId="258"/>
            <ac:spMk id="4" creationId="{71A693D4-D78C-161A-B0F3-CEA79B385428}"/>
          </ac:spMkLst>
        </pc:spChg>
      </pc:sldChg>
    </pc:docChg>
  </pc:docChgLst>
  <pc:docChgLst>
    <pc:chgData name="Ghosh, Marcus L" userId="S::mghosh@ic.ac.uk::00601210-eb70-4892-8a26-c39107c5a6ee" providerId="AD" clId="Web-{A7BD697E-5A09-3342-1EEB-DBB0965FA6FA}"/>
    <pc:docChg chg="modSld sldOrd">
      <pc:chgData name="Ghosh, Marcus L" userId="S::mghosh@ic.ac.uk::00601210-eb70-4892-8a26-c39107c5a6ee" providerId="AD" clId="Web-{A7BD697E-5A09-3342-1EEB-DBB0965FA6FA}" dt="2023-12-08T13:08:39.621" v="1340"/>
      <pc:docMkLst>
        <pc:docMk/>
      </pc:docMkLst>
      <pc:sldChg chg="modNotes">
        <pc:chgData name="Ghosh, Marcus L" userId="S::mghosh@ic.ac.uk::00601210-eb70-4892-8a26-c39107c5a6ee" providerId="AD" clId="Web-{A7BD697E-5A09-3342-1EEB-DBB0965FA6FA}" dt="2023-12-08T12:15:13.537" v="59"/>
        <pc:sldMkLst>
          <pc:docMk/>
          <pc:sldMk cId="500980453" sldId="257"/>
        </pc:sldMkLst>
      </pc:sldChg>
      <pc:sldChg chg="modNotes">
        <pc:chgData name="Ghosh, Marcus L" userId="S::mghosh@ic.ac.uk::00601210-eb70-4892-8a26-c39107c5a6ee" providerId="AD" clId="Web-{A7BD697E-5A09-3342-1EEB-DBB0965FA6FA}" dt="2023-12-08T12:13:55.457" v="36"/>
        <pc:sldMkLst>
          <pc:docMk/>
          <pc:sldMk cId="2324049996" sldId="258"/>
        </pc:sldMkLst>
      </pc:sldChg>
      <pc:sldChg chg="modNotes">
        <pc:chgData name="Ghosh, Marcus L" userId="S::mghosh@ic.ac.uk::00601210-eb70-4892-8a26-c39107c5a6ee" providerId="AD" clId="Web-{A7BD697E-5A09-3342-1EEB-DBB0965FA6FA}" dt="2023-12-08T12:36:13.742" v="646"/>
        <pc:sldMkLst>
          <pc:docMk/>
          <pc:sldMk cId="3349908426" sldId="260"/>
        </pc:sldMkLst>
      </pc:sldChg>
      <pc:sldChg chg="modNotes">
        <pc:chgData name="Ghosh, Marcus L" userId="S::mghosh@ic.ac.uk::00601210-eb70-4892-8a26-c39107c5a6ee" providerId="AD" clId="Web-{A7BD697E-5A09-3342-1EEB-DBB0965FA6FA}" dt="2023-12-08T12:42:16.673" v="815"/>
        <pc:sldMkLst>
          <pc:docMk/>
          <pc:sldMk cId="3857288220" sldId="262"/>
        </pc:sldMkLst>
      </pc:sldChg>
      <pc:sldChg chg="ord">
        <pc:chgData name="Ghosh, Marcus L" userId="S::mghosh@ic.ac.uk::00601210-eb70-4892-8a26-c39107c5a6ee" providerId="AD" clId="Web-{A7BD697E-5A09-3342-1EEB-DBB0965FA6FA}" dt="2023-12-08T12:42:18.751" v="816"/>
        <pc:sldMkLst>
          <pc:docMk/>
          <pc:sldMk cId="294174248" sldId="263"/>
        </pc:sldMkLst>
      </pc:sldChg>
      <pc:sldChg chg="modNotes">
        <pc:chgData name="Ghosh, Marcus L" userId="S::mghosh@ic.ac.uk::00601210-eb70-4892-8a26-c39107c5a6ee" providerId="AD" clId="Web-{A7BD697E-5A09-3342-1EEB-DBB0965FA6FA}" dt="2023-12-08T13:08:39.621" v="1340"/>
        <pc:sldMkLst>
          <pc:docMk/>
          <pc:sldMk cId="3022486499" sldId="264"/>
        </pc:sldMkLst>
      </pc:sldChg>
    </pc:docChg>
  </pc:docChgLst>
  <pc:docChgLst>
    <pc:chgData name="Ghosh, Marcus L" userId="S::mghosh@ic.ac.uk::00601210-eb70-4892-8a26-c39107c5a6ee" providerId="AD" clId="Web-{4EEFE23E-01BB-73DF-9F7C-B273537718B3}"/>
    <pc:docChg chg="modSld">
      <pc:chgData name="Ghosh, Marcus L" userId="S::mghosh@ic.ac.uk::00601210-eb70-4892-8a26-c39107c5a6ee" providerId="AD" clId="Web-{4EEFE23E-01BB-73DF-9F7C-B273537718B3}" dt="2023-12-08T17:50:14.437" v="1" actId="20577"/>
      <pc:docMkLst>
        <pc:docMk/>
      </pc:docMkLst>
      <pc:sldChg chg="modSp">
        <pc:chgData name="Ghosh, Marcus L" userId="S::mghosh@ic.ac.uk::00601210-eb70-4892-8a26-c39107c5a6ee" providerId="AD" clId="Web-{4EEFE23E-01BB-73DF-9F7C-B273537718B3}" dt="2023-12-08T17:50:14.437" v="1" actId="20577"/>
        <pc:sldMkLst>
          <pc:docMk/>
          <pc:sldMk cId="3349908426" sldId="260"/>
        </pc:sldMkLst>
        <pc:spChg chg="mod">
          <ac:chgData name="Ghosh, Marcus L" userId="S::mghosh@ic.ac.uk::00601210-eb70-4892-8a26-c39107c5a6ee" providerId="AD" clId="Web-{4EEFE23E-01BB-73DF-9F7C-B273537718B3}" dt="2023-12-08T17:50:14.437" v="1" actId="20577"/>
          <ac:spMkLst>
            <pc:docMk/>
            <pc:sldMk cId="3349908426" sldId="260"/>
            <ac:spMk id="3" creationId="{523266C2-EEB2-CB0A-9864-9DB12A10C91B}"/>
          </ac:spMkLst>
        </pc:spChg>
      </pc:sldChg>
    </pc:docChg>
  </pc:docChgLst>
  <pc:docChgLst>
    <pc:chgData name="Ghosh, Marcus L" userId="S::mghosh@ic.ac.uk::00601210-eb70-4892-8a26-c39107c5a6ee" providerId="AD" clId="Web-{21B1F885-42D5-A749-F3A9-EF7DA9C02795}"/>
    <pc:docChg chg="delSld modSld">
      <pc:chgData name="Ghosh, Marcus L" userId="S::mghosh@ic.ac.uk::00601210-eb70-4892-8a26-c39107c5a6ee" providerId="AD" clId="Web-{21B1F885-42D5-A749-F3A9-EF7DA9C02795}" dt="2023-12-08T16:43:28.636" v="1722"/>
      <pc:docMkLst>
        <pc:docMk/>
      </pc:docMkLst>
      <pc:sldChg chg="modNotes">
        <pc:chgData name="Ghosh, Marcus L" userId="S::mghosh@ic.ac.uk::00601210-eb70-4892-8a26-c39107c5a6ee" providerId="AD" clId="Web-{21B1F885-42D5-A749-F3A9-EF7DA9C02795}" dt="2023-12-08T16:23:10.047" v="1470"/>
        <pc:sldMkLst>
          <pc:docMk/>
          <pc:sldMk cId="500980453" sldId="257"/>
        </pc:sldMkLst>
      </pc:sldChg>
      <pc:sldChg chg="addSp modSp modNotes">
        <pc:chgData name="Ghosh, Marcus L" userId="S::mghosh@ic.ac.uk::00601210-eb70-4892-8a26-c39107c5a6ee" providerId="AD" clId="Web-{21B1F885-42D5-A749-F3A9-EF7DA9C02795}" dt="2023-12-08T16:37:14.826" v="1671"/>
        <pc:sldMkLst>
          <pc:docMk/>
          <pc:sldMk cId="3349908426" sldId="260"/>
        </pc:sldMkLst>
        <pc:picChg chg="add mod modCrop">
          <ac:chgData name="Ghosh, Marcus L" userId="S::mghosh@ic.ac.uk::00601210-eb70-4892-8a26-c39107c5a6ee" providerId="AD" clId="Web-{21B1F885-42D5-A749-F3A9-EF7DA9C02795}" dt="2023-12-08T16:35:08.916" v="1660" actId="1076"/>
          <ac:picMkLst>
            <pc:docMk/>
            <pc:sldMk cId="3349908426" sldId="260"/>
            <ac:picMk id="2" creationId="{37246825-6AB4-8E7F-4F9E-95604A988701}"/>
          </ac:picMkLst>
        </pc:picChg>
      </pc:sldChg>
      <pc:sldChg chg="addSp delSp modSp modNotes">
        <pc:chgData name="Ghosh, Marcus L" userId="S::mghosh@ic.ac.uk::00601210-eb70-4892-8a26-c39107c5a6ee" providerId="AD" clId="Web-{21B1F885-42D5-A749-F3A9-EF7DA9C02795}" dt="2023-12-08T16:43:28.636" v="1722"/>
        <pc:sldMkLst>
          <pc:docMk/>
          <pc:sldMk cId="3730631253" sldId="261"/>
        </pc:sldMkLst>
        <pc:spChg chg="add del mod">
          <ac:chgData name="Ghosh, Marcus L" userId="S::mghosh@ic.ac.uk::00601210-eb70-4892-8a26-c39107c5a6ee" providerId="AD" clId="Web-{21B1F885-42D5-A749-F3A9-EF7DA9C02795}" dt="2023-12-08T16:08:26.329" v="1090"/>
          <ac:spMkLst>
            <pc:docMk/>
            <pc:sldMk cId="3730631253" sldId="261"/>
            <ac:spMk id="2" creationId="{DC4A7A02-51E7-E78E-51FA-55B691815313}"/>
          </ac:spMkLst>
        </pc:spChg>
        <pc:spChg chg="add mod">
          <ac:chgData name="Ghosh, Marcus L" userId="S::mghosh@ic.ac.uk::00601210-eb70-4892-8a26-c39107c5a6ee" providerId="AD" clId="Web-{21B1F885-42D5-A749-F3A9-EF7DA9C02795}" dt="2023-12-08T16:15:11.999" v="1330" actId="20577"/>
          <ac:spMkLst>
            <pc:docMk/>
            <pc:sldMk cId="3730631253" sldId="261"/>
            <ac:spMk id="3" creationId="{7DC3AA39-881B-BE75-8CF4-5F0D6AA92195}"/>
          </ac:spMkLst>
        </pc:spChg>
      </pc:sldChg>
      <pc:sldChg chg="addSp modSp modNotes">
        <pc:chgData name="Ghosh, Marcus L" userId="S::mghosh@ic.ac.uk::00601210-eb70-4892-8a26-c39107c5a6ee" providerId="AD" clId="Web-{21B1F885-42D5-A749-F3A9-EF7DA9C02795}" dt="2023-12-08T16:25:08.379" v="1493" actId="1076"/>
        <pc:sldMkLst>
          <pc:docMk/>
          <pc:sldMk cId="3857288220" sldId="262"/>
        </pc:sldMkLst>
        <pc:picChg chg="add mod ord">
          <ac:chgData name="Ghosh, Marcus L" userId="S::mghosh@ic.ac.uk::00601210-eb70-4892-8a26-c39107c5a6ee" providerId="AD" clId="Web-{21B1F885-42D5-A749-F3A9-EF7DA9C02795}" dt="2023-12-08T16:25:08.379" v="1493" actId="1076"/>
          <ac:picMkLst>
            <pc:docMk/>
            <pc:sldMk cId="3857288220" sldId="262"/>
            <ac:picMk id="2" creationId="{254B546E-D5D7-8783-5ACF-95B6BBFAB544}"/>
          </ac:picMkLst>
        </pc:picChg>
        <pc:picChg chg="ord">
          <ac:chgData name="Ghosh, Marcus L" userId="S::mghosh@ic.ac.uk::00601210-eb70-4892-8a26-c39107c5a6ee" providerId="AD" clId="Web-{21B1F885-42D5-A749-F3A9-EF7DA9C02795}" dt="2023-12-08T16:25:01.660" v="1492"/>
          <ac:picMkLst>
            <pc:docMk/>
            <pc:sldMk cId="3857288220" sldId="262"/>
            <ac:picMk id="6" creationId="{870DBB63-F6EE-4041-F296-AFCE965569A5}"/>
          </ac:picMkLst>
        </pc:picChg>
      </pc:sldChg>
      <pc:sldChg chg="addSp modSp modNotes">
        <pc:chgData name="Ghosh, Marcus L" userId="S::mghosh@ic.ac.uk::00601210-eb70-4892-8a26-c39107c5a6ee" providerId="AD" clId="Web-{21B1F885-42D5-A749-F3A9-EF7DA9C02795}" dt="2023-12-08T16:41:46.695" v="1696"/>
        <pc:sldMkLst>
          <pc:docMk/>
          <pc:sldMk cId="294174248" sldId="263"/>
        </pc:sldMkLst>
        <pc:picChg chg="add mod">
          <ac:chgData name="Ghosh, Marcus L" userId="S::mghosh@ic.ac.uk::00601210-eb70-4892-8a26-c39107c5a6ee" providerId="AD" clId="Web-{21B1F885-42D5-A749-F3A9-EF7DA9C02795}" dt="2023-12-08T16:25:53.850" v="1496" actId="1076"/>
          <ac:picMkLst>
            <pc:docMk/>
            <pc:sldMk cId="294174248" sldId="263"/>
            <ac:picMk id="2" creationId="{2D0E09BD-6D9E-2ABE-6B31-10ECC64206BD}"/>
          </ac:picMkLst>
        </pc:picChg>
      </pc:sldChg>
      <pc:sldChg chg="addSp modSp modNotes">
        <pc:chgData name="Ghosh, Marcus L" userId="S::mghosh@ic.ac.uk::00601210-eb70-4892-8a26-c39107c5a6ee" providerId="AD" clId="Web-{21B1F885-42D5-A749-F3A9-EF7DA9C02795}" dt="2023-12-08T16:39:59.770" v="1675"/>
        <pc:sldMkLst>
          <pc:docMk/>
          <pc:sldMk cId="3022486499" sldId="264"/>
        </pc:sldMkLst>
        <pc:spChg chg="add mod">
          <ac:chgData name="Ghosh, Marcus L" userId="S::mghosh@ic.ac.uk::00601210-eb70-4892-8a26-c39107c5a6ee" providerId="AD" clId="Web-{21B1F885-42D5-A749-F3A9-EF7DA9C02795}" dt="2023-12-08T16:32:01.894" v="1607"/>
          <ac:spMkLst>
            <pc:docMk/>
            <pc:sldMk cId="3022486499" sldId="264"/>
            <ac:spMk id="8" creationId="{02C46DFF-D872-9BF6-B317-9FA33341AB46}"/>
          </ac:spMkLst>
        </pc:spChg>
        <pc:spChg chg="add mod">
          <ac:chgData name="Ghosh, Marcus L" userId="S::mghosh@ic.ac.uk::00601210-eb70-4892-8a26-c39107c5a6ee" providerId="AD" clId="Web-{21B1F885-42D5-A749-F3A9-EF7DA9C02795}" dt="2023-12-08T16:32:11.285" v="1610" actId="1076"/>
          <ac:spMkLst>
            <pc:docMk/>
            <pc:sldMk cId="3022486499" sldId="264"/>
            <ac:spMk id="9" creationId="{208B9FD8-0C5B-E711-A8A6-D66E302C565E}"/>
          </ac:spMkLst>
        </pc:spChg>
        <pc:picChg chg="add mod modCrop">
          <ac:chgData name="Ghosh, Marcus L" userId="S::mghosh@ic.ac.uk::00601210-eb70-4892-8a26-c39107c5a6ee" providerId="AD" clId="Web-{21B1F885-42D5-A749-F3A9-EF7DA9C02795}" dt="2023-12-08T16:31:30.924" v="1602" actId="1076"/>
          <ac:picMkLst>
            <pc:docMk/>
            <pc:sldMk cId="3022486499" sldId="264"/>
            <ac:picMk id="2" creationId="{ACFF235D-D0F9-70B2-2380-F4AF572B1303}"/>
          </ac:picMkLst>
        </pc:picChg>
        <pc:picChg chg="add mod modCrop">
          <ac:chgData name="Ghosh, Marcus L" userId="S::mghosh@ic.ac.uk::00601210-eb70-4892-8a26-c39107c5a6ee" providerId="AD" clId="Web-{21B1F885-42D5-A749-F3A9-EF7DA9C02795}" dt="2023-12-08T16:31:30.939" v="1603" actId="1076"/>
          <ac:picMkLst>
            <pc:docMk/>
            <pc:sldMk cId="3022486499" sldId="264"/>
            <ac:picMk id="5" creationId="{81EF5161-B352-0855-7ADE-4C85DDE5EFFF}"/>
          </ac:picMkLst>
        </pc:picChg>
        <pc:picChg chg="ord">
          <ac:chgData name="Ghosh, Marcus L" userId="S::mghosh@ic.ac.uk::00601210-eb70-4892-8a26-c39107c5a6ee" providerId="AD" clId="Web-{21B1F885-42D5-A749-F3A9-EF7DA9C02795}" dt="2023-12-08T16:30:12.296" v="1560"/>
          <ac:picMkLst>
            <pc:docMk/>
            <pc:sldMk cId="3022486499" sldId="264"/>
            <ac:picMk id="6" creationId="{870DBB63-F6EE-4041-F296-AFCE965569A5}"/>
          </ac:picMkLst>
        </pc:picChg>
        <pc:picChg chg="add mod">
          <ac:chgData name="Ghosh, Marcus L" userId="S::mghosh@ic.ac.uk::00601210-eb70-4892-8a26-c39107c5a6ee" providerId="AD" clId="Web-{21B1F885-42D5-A749-F3A9-EF7DA9C02795}" dt="2023-12-08T16:32:19.144" v="1611" actId="1076"/>
          <ac:picMkLst>
            <pc:docMk/>
            <pc:sldMk cId="3022486499" sldId="264"/>
            <ac:picMk id="7" creationId="{2094B6C0-F4C0-E972-59A2-83AD01C35AFC}"/>
          </ac:picMkLst>
        </pc:picChg>
      </pc:sldChg>
      <pc:sldChg chg="del">
        <pc:chgData name="Ghosh, Marcus L" userId="S::mghosh@ic.ac.uk::00601210-eb70-4892-8a26-c39107c5a6ee" providerId="AD" clId="Web-{21B1F885-42D5-A749-F3A9-EF7DA9C02795}" dt="2023-12-08T16:17:58.802" v="1459"/>
        <pc:sldMkLst>
          <pc:docMk/>
          <pc:sldMk cId="616084821" sldId="265"/>
        </pc:sldMkLst>
      </pc:sldChg>
    </pc:docChg>
  </pc:docChgLst>
  <pc:docChgLst>
    <pc:chgData name="Ghosh, Marcus L" userId="S::mghosh@ic.ac.uk::00601210-eb70-4892-8a26-c39107c5a6ee" providerId="AD" clId="Web-{47D5A26B-BC91-541C-DD5A-DAC9DE3F28B4}"/>
    <pc:docChg chg="addSld delSld modSld">
      <pc:chgData name="Ghosh, Marcus L" userId="S::mghosh@ic.ac.uk::00601210-eb70-4892-8a26-c39107c5a6ee" providerId="AD" clId="Web-{47D5A26B-BC91-541C-DD5A-DAC9DE3F28B4}" dt="2023-12-07T17:20:22.486" v="883"/>
      <pc:docMkLst>
        <pc:docMk/>
      </pc:docMkLst>
      <pc:sldChg chg="addSp delSp modSp modNotes">
        <pc:chgData name="Ghosh, Marcus L" userId="S::mghosh@ic.ac.uk::00601210-eb70-4892-8a26-c39107c5a6ee" providerId="AD" clId="Web-{47D5A26B-BC91-541C-DD5A-DAC9DE3F28B4}" dt="2023-12-07T17:19:58.797" v="866"/>
        <pc:sldMkLst>
          <pc:docMk/>
          <pc:sldMk cId="500980453" sldId="257"/>
        </pc:sldMkLst>
        <pc:spChg chg="add mod">
          <ac:chgData name="Ghosh, Marcus L" userId="S::mghosh@ic.ac.uk::00601210-eb70-4892-8a26-c39107c5a6ee" providerId="AD" clId="Web-{47D5A26B-BC91-541C-DD5A-DAC9DE3F28B4}" dt="2023-12-07T16:52:41.164" v="207" actId="1076"/>
          <ac:spMkLst>
            <pc:docMk/>
            <pc:sldMk cId="500980453" sldId="257"/>
            <ac:spMk id="3" creationId="{496919B6-4065-C910-3293-2A2B77F26F97}"/>
          </ac:spMkLst>
        </pc:spChg>
        <pc:spChg chg="mod">
          <ac:chgData name="Ghosh, Marcus L" userId="S::mghosh@ic.ac.uk::00601210-eb70-4892-8a26-c39107c5a6ee" providerId="AD" clId="Web-{47D5A26B-BC91-541C-DD5A-DAC9DE3F28B4}" dt="2023-12-07T16:51:28.505" v="192" actId="20577"/>
          <ac:spMkLst>
            <pc:docMk/>
            <pc:sldMk cId="500980453" sldId="257"/>
            <ac:spMk id="4" creationId="{220F0135-CC52-EB18-CB0B-5335E947DD8E}"/>
          </ac:spMkLst>
        </pc:spChg>
        <pc:spChg chg="del">
          <ac:chgData name="Ghosh, Marcus L" userId="S::mghosh@ic.ac.uk::00601210-eb70-4892-8a26-c39107c5a6ee" providerId="AD" clId="Web-{47D5A26B-BC91-541C-DD5A-DAC9DE3F28B4}" dt="2023-12-07T16:46:29.917" v="105"/>
          <ac:spMkLst>
            <pc:docMk/>
            <pc:sldMk cId="500980453" sldId="257"/>
            <ac:spMk id="5" creationId="{1357973F-A7D4-1E73-8093-5591F6BF67C6}"/>
          </ac:spMkLst>
        </pc:spChg>
        <pc:picChg chg="add mod">
          <ac:chgData name="Ghosh, Marcus L" userId="S::mghosh@ic.ac.uk::00601210-eb70-4892-8a26-c39107c5a6ee" providerId="AD" clId="Web-{47D5A26B-BC91-541C-DD5A-DAC9DE3F28B4}" dt="2023-12-07T16:52:07.178" v="198" actId="1076"/>
          <ac:picMkLst>
            <pc:docMk/>
            <pc:sldMk cId="500980453" sldId="257"/>
            <ac:picMk id="2" creationId="{1A3504DF-6055-5C51-4F25-07AE71A8CFBA}"/>
          </ac:picMkLst>
        </pc:picChg>
        <pc:picChg chg="ord">
          <ac:chgData name="Ghosh, Marcus L" userId="S::mghosh@ic.ac.uk::00601210-eb70-4892-8a26-c39107c5a6ee" providerId="AD" clId="Web-{47D5A26B-BC91-541C-DD5A-DAC9DE3F28B4}" dt="2023-12-07T16:52:00.569" v="197"/>
          <ac:picMkLst>
            <pc:docMk/>
            <pc:sldMk cId="500980453" sldId="257"/>
            <ac:picMk id="6" creationId="{870DBB63-F6EE-4041-F296-AFCE965569A5}"/>
          </ac:picMkLst>
        </pc:picChg>
        <pc:picChg chg="add mod">
          <ac:chgData name="Ghosh, Marcus L" userId="S::mghosh@ic.ac.uk::00601210-eb70-4892-8a26-c39107c5a6ee" providerId="AD" clId="Web-{47D5A26B-BC91-541C-DD5A-DAC9DE3F28B4}" dt="2023-12-07T16:52:16.163" v="200" actId="14100"/>
          <ac:picMkLst>
            <pc:docMk/>
            <pc:sldMk cId="500980453" sldId="257"/>
            <ac:picMk id="7" creationId="{14EB75A9-897A-E0E9-A9A6-C451E0355A78}"/>
          </ac:picMkLst>
        </pc:picChg>
      </pc:sldChg>
      <pc:sldChg chg="modSp modNotes">
        <pc:chgData name="Ghosh, Marcus L" userId="S::mghosh@ic.ac.uk::00601210-eb70-4892-8a26-c39107c5a6ee" providerId="AD" clId="Web-{47D5A26B-BC91-541C-DD5A-DAC9DE3F28B4}" dt="2023-12-07T16:55:00.028" v="283"/>
        <pc:sldMkLst>
          <pc:docMk/>
          <pc:sldMk cId="2324049996" sldId="258"/>
        </pc:sldMkLst>
        <pc:spChg chg="mod">
          <ac:chgData name="Ghosh, Marcus L" userId="S::mghosh@ic.ac.uk::00601210-eb70-4892-8a26-c39107c5a6ee" providerId="AD" clId="Web-{47D5A26B-BC91-541C-DD5A-DAC9DE3F28B4}" dt="2023-12-07T16:49:35.892" v="122" actId="20577"/>
          <ac:spMkLst>
            <pc:docMk/>
            <pc:sldMk cId="2324049996" sldId="258"/>
            <ac:spMk id="4" creationId="{71A693D4-D78C-161A-B0F3-CEA79B385428}"/>
          </ac:spMkLst>
        </pc:spChg>
      </pc:sldChg>
      <pc:sldChg chg="addSp modSp add del mod replId modShow modNotes">
        <pc:chgData name="Ghosh, Marcus L" userId="S::mghosh@ic.ac.uk::00601210-eb70-4892-8a26-c39107c5a6ee" providerId="AD" clId="Web-{47D5A26B-BC91-541C-DD5A-DAC9DE3F28B4}" dt="2023-12-07T17:13:40.175" v="765"/>
        <pc:sldMkLst>
          <pc:docMk/>
          <pc:sldMk cId="966279503" sldId="259"/>
        </pc:sldMkLst>
        <pc:spChg chg="add mod">
          <ac:chgData name="Ghosh, Marcus L" userId="S::mghosh@ic.ac.uk::00601210-eb70-4892-8a26-c39107c5a6ee" providerId="AD" clId="Web-{47D5A26B-BC91-541C-DD5A-DAC9DE3F28B4}" dt="2023-12-07T17:13:13.846" v="752" actId="20577"/>
          <ac:spMkLst>
            <pc:docMk/>
            <pc:sldMk cId="966279503" sldId="259"/>
            <ac:spMk id="3" creationId="{19C78979-4F85-61F3-69B9-9902AC7E15B9}"/>
          </ac:spMkLst>
        </pc:spChg>
        <pc:spChg chg="mod">
          <ac:chgData name="Ghosh, Marcus L" userId="S::mghosh@ic.ac.uk::00601210-eb70-4892-8a26-c39107c5a6ee" providerId="AD" clId="Web-{47D5A26B-BC91-541C-DD5A-DAC9DE3F28B4}" dt="2023-12-07T17:02:25.012" v="494" actId="20577"/>
          <ac:spMkLst>
            <pc:docMk/>
            <pc:sldMk cId="966279503" sldId="259"/>
            <ac:spMk id="4" creationId="{220F0135-CC52-EB18-CB0B-5335E947DD8E}"/>
          </ac:spMkLst>
        </pc:spChg>
        <pc:picChg chg="add mod">
          <ac:chgData name="Ghosh, Marcus L" userId="S::mghosh@ic.ac.uk::00601210-eb70-4892-8a26-c39107c5a6ee" providerId="AD" clId="Web-{47D5A26B-BC91-541C-DD5A-DAC9DE3F28B4}" dt="2023-12-07T17:05:47.878" v="523" actId="1076"/>
          <ac:picMkLst>
            <pc:docMk/>
            <pc:sldMk cId="966279503" sldId="259"/>
            <ac:picMk id="5" creationId="{02FE7342-D310-6F92-A00B-E63FFF9194A9}"/>
          </ac:picMkLst>
        </pc:picChg>
      </pc:sldChg>
      <pc:sldChg chg="add del replId">
        <pc:chgData name="Ghosh, Marcus L" userId="S::mghosh@ic.ac.uk::00601210-eb70-4892-8a26-c39107c5a6ee" providerId="AD" clId="Web-{47D5A26B-BC91-541C-DD5A-DAC9DE3F28B4}" dt="2023-12-07T16:46:31.370" v="106"/>
        <pc:sldMkLst>
          <pc:docMk/>
          <pc:sldMk cId="2396291342" sldId="259"/>
        </pc:sldMkLst>
      </pc:sldChg>
      <pc:sldChg chg="add del replId">
        <pc:chgData name="Ghosh, Marcus L" userId="S::mghosh@ic.ac.uk::00601210-eb70-4892-8a26-c39107c5a6ee" providerId="AD" clId="Web-{47D5A26B-BC91-541C-DD5A-DAC9DE3F28B4}" dt="2023-12-07T16:46:32.729" v="107"/>
        <pc:sldMkLst>
          <pc:docMk/>
          <pc:sldMk cId="3182646232" sldId="260"/>
        </pc:sldMkLst>
      </pc:sldChg>
      <pc:sldChg chg="addSp modSp add mod replId modShow modNotes">
        <pc:chgData name="Ghosh, Marcus L" userId="S::mghosh@ic.ac.uk::00601210-eb70-4892-8a26-c39107c5a6ee" providerId="AD" clId="Web-{47D5A26B-BC91-541C-DD5A-DAC9DE3F28B4}" dt="2023-12-07T17:20:22.486" v="883"/>
        <pc:sldMkLst>
          <pc:docMk/>
          <pc:sldMk cId="3349908426" sldId="260"/>
        </pc:sldMkLst>
        <pc:spChg chg="add mod">
          <ac:chgData name="Ghosh, Marcus L" userId="S::mghosh@ic.ac.uk::00601210-eb70-4892-8a26-c39107c5a6ee" providerId="AD" clId="Web-{47D5A26B-BC91-541C-DD5A-DAC9DE3F28B4}" dt="2023-12-07T17:13:25.065" v="760" actId="1076"/>
          <ac:spMkLst>
            <pc:docMk/>
            <pc:sldMk cId="3349908426" sldId="260"/>
            <ac:spMk id="3" creationId="{523266C2-EEB2-CB0A-9864-9DB12A10C91B}"/>
          </ac:spMkLst>
        </pc:spChg>
        <pc:spChg chg="mod">
          <ac:chgData name="Ghosh, Marcus L" userId="S::mghosh@ic.ac.uk::00601210-eb70-4892-8a26-c39107c5a6ee" providerId="AD" clId="Web-{47D5A26B-BC91-541C-DD5A-DAC9DE3F28B4}" dt="2023-12-07T17:11:08.998" v="710" actId="20577"/>
          <ac:spMkLst>
            <pc:docMk/>
            <pc:sldMk cId="3349908426" sldId="260"/>
            <ac:spMk id="4" creationId="{220F0135-CC52-EB18-CB0B-5335E947DD8E}"/>
          </ac:spMkLst>
        </pc:spChg>
      </pc:sldChg>
      <pc:sldChg chg="modSp add mod replId modShow">
        <pc:chgData name="Ghosh, Marcus L" userId="S::mghosh@ic.ac.uk::00601210-eb70-4892-8a26-c39107c5a6ee" providerId="AD" clId="Web-{47D5A26B-BC91-541C-DD5A-DAC9DE3F28B4}" dt="2023-12-07T17:18:07.137" v="847"/>
        <pc:sldMkLst>
          <pc:docMk/>
          <pc:sldMk cId="3730631253" sldId="261"/>
        </pc:sldMkLst>
        <pc:spChg chg="mod">
          <ac:chgData name="Ghosh, Marcus L" userId="S::mghosh@ic.ac.uk::00601210-eb70-4892-8a26-c39107c5a6ee" providerId="AD" clId="Web-{47D5A26B-BC91-541C-DD5A-DAC9DE3F28B4}" dt="2023-12-07T17:18:02.840" v="846" actId="20577"/>
          <ac:spMkLst>
            <pc:docMk/>
            <pc:sldMk cId="3730631253" sldId="261"/>
            <ac:spMk id="4" creationId="{220F0135-CC52-EB18-CB0B-5335E947DD8E}"/>
          </ac:spMkLst>
        </pc:spChg>
      </pc:sldChg>
      <pc:sldChg chg="modSp add replId modNotes">
        <pc:chgData name="Ghosh, Marcus L" userId="S::mghosh@ic.ac.uk::00601210-eb70-4892-8a26-c39107c5a6ee" providerId="AD" clId="Web-{47D5A26B-BC91-541C-DD5A-DAC9DE3F28B4}" dt="2023-12-07T17:15:30.788" v="814" actId="1076"/>
        <pc:sldMkLst>
          <pc:docMk/>
          <pc:sldMk cId="3857288220" sldId="262"/>
        </pc:sldMkLst>
        <pc:spChg chg="mod">
          <ac:chgData name="Ghosh, Marcus L" userId="S::mghosh@ic.ac.uk::00601210-eb70-4892-8a26-c39107c5a6ee" providerId="AD" clId="Web-{47D5A26B-BC91-541C-DD5A-DAC9DE3F28B4}" dt="2023-12-07T17:15:30.788" v="814" actId="1076"/>
          <ac:spMkLst>
            <pc:docMk/>
            <pc:sldMk cId="3857288220" sldId="262"/>
            <ac:spMk id="3" creationId="{523266C2-EEB2-CB0A-9864-9DB12A10C91B}"/>
          </ac:spMkLst>
        </pc:spChg>
        <pc:spChg chg="mod">
          <ac:chgData name="Ghosh, Marcus L" userId="S::mghosh@ic.ac.uk::00601210-eb70-4892-8a26-c39107c5a6ee" providerId="AD" clId="Web-{47D5A26B-BC91-541C-DD5A-DAC9DE3F28B4}" dt="2023-12-07T17:15:23.772" v="811" actId="20577"/>
          <ac:spMkLst>
            <pc:docMk/>
            <pc:sldMk cId="3857288220" sldId="262"/>
            <ac:spMk id="4" creationId="{220F0135-CC52-EB18-CB0B-5335E947DD8E}"/>
          </ac:spMkLst>
        </pc:spChg>
      </pc:sldChg>
      <pc:sldChg chg="modSp add replId modNotes">
        <pc:chgData name="Ghosh, Marcus L" userId="S::mghosh@ic.ac.uk::00601210-eb70-4892-8a26-c39107c5a6ee" providerId="AD" clId="Web-{47D5A26B-BC91-541C-DD5A-DAC9DE3F28B4}" dt="2023-12-07T17:16:33.040" v="828"/>
        <pc:sldMkLst>
          <pc:docMk/>
          <pc:sldMk cId="294174248" sldId="263"/>
        </pc:sldMkLst>
        <pc:spChg chg="mod">
          <ac:chgData name="Ghosh, Marcus L" userId="S::mghosh@ic.ac.uk::00601210-eb70-4892-8a26-c39107c5a6ee" providerId="AD" clId="Web-{47D5A26B-BC91-541C-DD5A-DAC9DE3F28B4}" dt="2023-12-07T17:16:14.821" v="826" actId="20577"/>
          <ac:spMkLst>
            <pc:docMk/>
            <pc:sldMk cId="294174248" sldId="263"/>
            <ac:spMk id="4" creationId="{220F0135-CC52-EB18-CB0B-5335E947DD8E}"/>
          </ac:spMkLst>
        </pc:spChg>
      </pc:sldChg>
      <pc:sldChg chg="modSp add replId">
        <pc:chgData name="Ghosh, Marcus L" userId="S::mghosh@ic.ac.uk::00601210-eb70-4892-8a26-c39107c5a6ee" providerId="AD" clId="Web-{47D5A26B-BC91-541C-DD5A-DAC9DE3F28B4}" dt="2023-12-07T17:16:45.557" v="841" actId="20577"/>
        <pc:sldMkLst>
          <pc:docMk/>
          <pc:sldMk cId="3022486499" sldId="264"/>
        </pc:sldMkLst>
        <pc:spChg chg="mod">
          <ac:chgData name="Ghosh, Marcus L" userId="S::mghosh@ic.ac.uk::00601210-eb70-4892-8a26-c39107c5a6ee" providerId="AD" clId="Web-{47D5A26B-BC91-541C-DD5A-DAC9DE3F28B4}" dt="2023-12-07T17:16:45.557" v="841" actId="20577"/>
          <ac:spMkLst>
            <pc:docMk/>
            <pc:sldMk cId="3022486499" sldId="264"/>
            <ac:spMk id="4" creationId="{220F0135-CC52-EB18-CB0B-5335E947DD8E}"/>
          </ac:spMkLst>
        </pc:spChg>
      </pc:sldChg>
      <pc:sldChg chg="add replId">
        <pc:chgData name="Ghosh, Marcus L" userId="S::mghosh@ic.ac.uk::00601210-eb70-4892-8a26-c39107c5a6ee" providerId="AD" clId="Web-{47D5A26B-BC91-541C-DD5A-DAC9DE3F28B4}" dt="2023-12-07T17:17:56.606" v="842"/>
        <pc:sldMkLst>
          <pc:docMk/>
          <pc:sldMk cId="61608482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37F94-8713-4AAA-80DD-4F7220B19114}" type="datetimeFigureOut">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2E4CB-A050-4EFD-9461-3CBFF3ABD623}" type="slidenum">
              <a:t>‹#›</a:t>
            </a:fld>
            <a:endParaRPr lang="en-US"/>
          </a:p>
        </p:txBody>
      </p:sp>
    </p:spTree>
    <p:extLst>
      <p:ext uri="{BB962C8B-B14F-4D97-AF65-F5344CB8AC3E}">
        <p14:creationId xmlns:p14="http://schemas.microsoft.com/office/powerpoint/2010/main" val="51249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38/s41586-020-2907-3"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doi.org/10.1126/science.abf4588" TargetMode="External"/><Relationship Id="rId4" Type="http://schemas.openxmlformats.org/officeDocument/2006/relationships/hyperlink" Target="https://doi.org/10.1038/nature24636"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16/s1535-6108(02)00133-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oi.org/10.1371/journal.pcbi.100526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week we're going to cover what we consider to be open issues in neuroscience. </a:t>
            </a:r>
          </a:p>
          <a:p>
            <a:endParaRPr lang="en-US">
              <a:cs typeface="Calibri"/>
            </a:endParaRPr>
          </a:p>
          <a:p>
            <a:r>
              <a:rPr lang="en-US" dirty="0">
                <a:cs typeface="Calibri"/>
              </a:rPr>
              <a:t>And I'm going to discuss the question does neuroscience work and how could we know? </a:t>
            </a:r>
          </a:p>
          <a:p>
            <a:endParaRPr lang="en-US" dirty="0">
              <a:cs typeface="Calibri"/>
            </a:endParaRPr>
          </a:p>
          <a:p>
            <a:r>
              <a:rPr lang="en-US" dirty="0">
                <a:cs typeface="Calibri"/>
              </a:rPr>
              <a:t>Linker: </a:t>
            </a:r>
          </a:p>
          <a:p>
            <a:pPr marL="171450" indent="-171450">
              <a:buFont typeface="Arial"/>
              <a:buChar char="•"/>
            </a:pPr>
            <a:r>
              <a:rPr lang="en-US" dirty="0">
                <a:cs typeface="Calibri"/>
              </a:rPr>
              <a:t>Through most of the course, </a:t>
            </a:r>
          </a:p>
          <a:p>
            <a:endParaRPr lang="en-US">
              <a:cs typeface="Calibri"/>
            </a:endParaRPr>
          </a:p>
        </p:txBody>
      </p:sp>
      <p:sp>
        <p:nvSpPr>
          <p:cNvPr id="4" name="Slide Number Placeholder 3"/>
          <p:cNvSpPr>
            <a:spLocks noGrp="1"/>
          </p:cNvSpPr>
          <p:nvPr>
            <p:ph type="sldNum" sz="quarter" idx="5"/>
          </p:nvPr>
        </p:nvSpPr>
        <p:spPr/>
        <p:txBody>
          <a:bodyPr/>
          <a:lstStyle/>
          <a:p>
            <a:fld id="{A922E4CB-A050-4EFD-9461-3CBFF3ABD623}" type="slidenum">
              <a:t>1</a:t>
            </a:fld>
            <a:endParaRPr lang="en-US"/>
          </a:p>
        </p:txBody>
      </p:sp>
    </p:spTree>
    <p:extLst>
      <p:ext uri="{BB962C8B-B14F-4D97-AF65-F5344CB8AC3E}">
        <p14:creationId xmlns:p14="http://schemas.microsoft.com/office/powerpoint/2010/main" val="20373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We've shown you how neuroscientists are collecting increasingly large datasets – of neuron morphology and activity, and we've discussed what we can learn from these datasets. </a:t>
            </a:r>
          </a:p>
          <a:p>
            <a:endParaRPr lang="en-US">
              <a:cs typeface="Calibri"/>
            </a:endParaRPr>
          </a:p>
          <a:p>
            <a:r>
              <a:rPr lang="en-US" dirty="0">
                <a:cs typeface="Calibri"/>
              </a:rPr>
              <a:t>To some extent an implicit assumption behind these efforts, is that with more data will come more understanding, and that given enough data we would understand the brain. </a:t>
            </a:r>
          </a:p>
          <a:p>
            <a:endParaRPr lang="en-US">
              <a:cs typeface="Calibri"/>
            </a:endParaRPr>
          </a:p>
          <a:p>
            <a:r>
              <a:rPr lang="en-US" dirty="0">
                <a:cs typeface="Calibri"/>
              </a:rPr>
              <a:t>Linker:</a:t>
            </a:r>
          </a:p>
          <a:p>
            <a:pPr marL="171450" indent="-171450">
              <a:buFont typeface="Arial"/>
              <a:buChar char="•"/>
            </a:pPr>
            <a:r>
              <a:rPr lang="en-US" dirty="0">
                <a:cs typeface="Calibri"/>
              </a:rPr>
              <a:t>But is that true? </a:t>
            </a:r>
          </a:p>
          <a:p>
            <a:pPr marL="171450" indent="-171450">
              <a:buFont typeface="Arial"/>
              <a:buChar char="•"/>
            </a:pPr>
            <a:r>
              <a:rPr lang="en-US" dirty="0">
                <a:cs typeface="Calibri"/>
              </a:rPr>
              <a:t>This is the question tackled by this paper entitled</a:t>
            </a:r>
          </a:p>
          <a:p>
            <a:pPr marL="171450" indent="-171450">
              <a:buFont typeface="Arial"/>
              <a:buChar char="•"/>
            </a:pPr>
            <a:endParaRPr lang="en-US" dirty="0">
              <a:cs typeface="Calibri"/>
            </a:endParaRPr>
          </a:p>
          <a:p>
            <a:r>
              <a:rPr lang="en-US" dirty="0">
                <a:cs typeface="Calibri"/>
              </a:rPr>
              <a:t>Papers: </a:t>
            </a:r>
          </a:p>
          <a:p>
            <a:pPr marL="171450" indent="-171450">
              <a:buFont typeface="Arial"/>
              <a:buChar char="•"/>
            </a:pPr>
            <a:r>
              <a:rPr lang="en-US" dirty="0">
                <a:hlinkClick r:id="rId3"/>
              </a:rPr>
              <a:t>https://doi.org/10.1038/s41586-020-2907-3</a:t>
            </a:r>
            <a:endParaRPr lang="en-US">
              <a:cs typeface="Calibri" panose="020F0502020204030204"/>
            </a:endParaRPr>
          </a:p>
          <a:p>
            <a:pPr marL="171450" indent="-171450">
              <a:buFont typeface="Arial"/>
              <a:buChar char="•"/>
            </a:pPr>
            <a:r>
              <a:rPr lang="en-US" dirty="0">
                <a:hlinkClick r:id="rId4"/>
              </a:rPr>
              <a:t>https://doi.org/10.1038/nature24636</a:t>
            </a:r>
            <a:r>
              <a:rPr lang="en-US" dirty="0"/>
              <a:t> </a:t>
            </a:r>
            <a:endParaRPr lang="en-US" dirty="0">
              <a:cs typeface="Calibri" panose="020F0502020204030204"/>
            </a:endParaRPr>
          </a:p>
          <a:p>
            <a:pPr marL="171450" indent="-171450">
              <a:buFont typeface="Arial"/>
              <a:buChar char="•"/>
            </a:pPr>
            <a:r>
              <a:rPr lang="en-US" dirty="0">
                <a:hlinkClick r:id="rId5"/>
              </a:rPr>
              <a:t>https://doi.org/10.1126/science.abf4588</a:t>
            </a:r>
            <a:r>
              <a:rPr lang="en-US" dirty="0"/>
              <a:t>  </a:t>
            </a:r>
            <a:endParaRPr lang="en-US" dirty="0">
              <a:cs typeface="Calibri"/>
            </a:endParaRPr>
          </a:p>
          <a:p>
            <a:pPr>
              <a:buFont typeface="Arial"/>
            </a:pPr>
            <a:endParaRPr lang="en-US" dirty="0">
              <a:cs typeface="Calibri"/>
            </a:endParaRPr>
          </a:p>
        </p:txBody>
      </p:sp>
      <p:sp>
        <p:nvSpPr>
          <p:cNvPr id="4" name="Slide Number Placeholder 3"/>
          <p:cNvSpPr>
            <a:spLocks noGrp="1"/>
          </p:cNvSpPr>
          <p:nvPr>
            <p:ph type="sldNum" sz="quarter" idx="5"/>
          </p:nvPr>
        </p:nvSpPr>
        <p:spPr/>
        <p:txBody>
          <a:bodyPr/>
          <a:lstStyle/>
          <a:p>
            <a:fld id="{A922E4CB-A050-4EFD-9461-3CBFF3ABD623}" type="slidenum">
              <a:t>2</a:t>
            </a:fld>
            <a:endParaRPr lang="en-US"/>
          </a:p>
        </p:txBody>
      </p:sp>
    </p:spTree>
    <p:extLst>
      <p:ext uri="{BB962C8B-B14F-4D97-AF65-F5344CB8AC3E}">
        <p14:creationId xmlns:p14="http://schemas.microsoft.com/office/powerpoint/2010/main" val="10655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Could a neuroscientist understand a microprocessor?</a:t>
            </a:r>
          </a:p>
          <a:p>
            <a:endParaRPr lang="en-US">
              <a:cs typeface="Calibri"/>
            </a:endParaRPr>
          </a:p>
          <a:p>
            <a:r>
              <a:rPr lang="en-US" dirty="0">
                <a:cs typeface="Calibri"/>
              </a:rPr>
              <a:t>Which was inspired by an earlier paper, called could a biologist fix a radio. </a:t>
            </a:r>
          </a:p>
          <a:p>
            <a:endParaRPr lang="en-US">
              <a:cs typeface="Calibri"/>
            </a:endParaRPr>
          </a:p>
          <a:p>
            <a:r>
              <a:rPr lang="en-US" dirty="0">
                <a:cs typeface="Calibri"/>
              </a:rPr>
              <a:t>In this paper, the authors take an old microprocessor which runs three video games, and try to understand how it works by applying methods from neuroscience. </a:t>
            </a:r>
          </a:p>
          <a:p>
            <a:endParaRPr lang="en-US" dirty="0">
              <a:cs typeface="Calibri"/>
            </a:endParaRPr>
          </a:p>
          <a:p>
            <a:r>
              <a:rPr lang="en-US" dirty="0">
                <a:cs typeface="Calibri"/>
              </a:rPr>
              <a:t>Critically, we know how the microprocessor works – so we can test how well these methods do at recovering that information. </a:t>
            </a:r>
          </a:p>
          <a:p>
            <a:endParaRPr lang="en-US" dirty="0">
              <a:cs typeface="Calibri"/>
            </a:endParaRPr>
          </a:p>
          <a:p>
            <a:r>
              <a:rPr lang="en-US" dirty="0">
                <a:cs typeface="Calibri"/>
              </a:rPr>
              <a:t>While this may seem like an odd idea, the microprocessor is in some ways not that different from the brain. For example,</a:t>
            </a:r>
          </a:p>
          <a:p>
            <a:pPr marL="171450" indent="-171450">
              <a:buFont typeface="Arial"/>
              <a:buChar char="•"/>
            </a:pPr>
            <a:r>
              <a:rPr lang="en-US" dirty="0">
                <a:cs typeface="Calibri"/>
              </a:rPr>
              <a:t>It's transistors and their connections resemble neurons, and </a:t>
            </a:r>
          </a:p>
          <a:p>
            <a:pPr marL="171450" indent="-171450">
              <a:buFont typeface="Arial"/>
              <a:buChar char="•"/>
            </a:pPr>
            <a:r>
              <a:rPr lang="en-US" dirty="0">
                <a:cs typeface="Calibri"/>
              </a:rPr>
              <a:t>The time-varying activity of theses transistors transforms it's inputs to outputs. </a:t>
            </a:r>
            <a:endParaRPr lang="en-US"/>
          </a:p>
          <a:p>
            <a:pPr marL="171450" indent="-171450">
              <a:buFont typeface="Arial"/>
              <a:buChar char="•"/>
            </a:pPr>
            <a:endParaRPr lang="en-US" dirty="0">
              <a:cs typeface="Calibri"/>
            </a:endParaRPr>
          </a:p>
          <a:p>
            <a:r>
              <a:rPr lang="en-US" dirty="0">
                <a:cs typeface="Calibri"/>
              </a:rPr>
              <a:t>Also, while there are many differences – like the fact the transistors are deterministic and easy to observe and manipulate, these differences should actually make the microprocessor easier to interpret than biological data. </a:t>
            </a:r>
          </a:p>
          <a:p>
            <a:endParaRPr lang="en-US" dirty="0">
              <a:cs typeface="Calibri"/>
            </a:endParaRPr>
          </a:p>
          <a:p>
            <a:r>
              <a:rPr lang="en-US" dirty="0">
                <a:cs typeface="Calibri"/>
              </a:rPr>
              <a:t>If you've followed the rest of the course, I would encourage you to pause the video at this point and to try to think about how you would approach understanding the microprocessor – what data could you collect or experiments could you conduct to learn something about how it works? </a:t>
            </a:r>
          </a:p>
          <a:p>
            <a:endParaRPr lang="en-US" dirty="0">
              <a:cs typeface="Calibri"/>
            </a:endParaRPr>
          </a:p>
          <a:p>
            <a:r>
              <a:rPr lang="en-US" dirty="0">
                <a:cs typeface="Calibri"/>
              </a:rPr>
              <a:t>Otherwise, let's see what the authors tried. </a:t>
            </a:r>
          </a:p>
          <a:p>
            <a:endParaRPr lang="en-US" dirty="0">
              <a:cs typeface="Calibri"/>
            </a:endParaRPr>
          </a:p>
          <a:p>
            <a:r>
              <a:rPr lang="en-US" dirty="0">
                <a:cs typeface="Calibri"/>
              </a:rPr>
              <a:t>Papers: </a:t>
            </a:r>
          </a:p>
          <a:p>
            <a:pPr marL="171450" indent="-171450">
              <a:buFont typeface="Arial"/>
              <a:buChar char="•"/>
            </a:pPr>
            <a:r>
              <a:rPr lang="en-US" dirty="0">
                <a:hlinkClick r:id="rId3"/>
              </a:rPr>
              <a:t>https://doi.org/10.1016/s1535-6108(02)00133-2</a:t>
            </a:r>
            <a:r>
              <a:rPr lang="en-US" dirty="0"/>
              <a:t> </a:t>
            </a:r>
          </a:p>
          <a:p>
            <a:pPr marL="171450" indent="-171450">
              <a:buFont typeface="Arial"/>
              <a:buChar char="•"/>
            </a:pPr>
            <a:r>
              <a:rPr lang="en-US" dirty="0">
                <a:hlinkClick r:id="rId4"/>
              </a:rPr>
              <a:t>https://doi.org/10.1371/journal.pcbi.1005268</a:t>
            </a:r>
            <a:r>
              <a:rPr lang="en-US" dirty="0"/>
              <a:t> </a:t>
            </a:r>
          </a:p>
          <a:p>
            <a:endParaRPr lang="en-US" dirty="0">
              <a:cs typeface="Calibri"/>
            </a:endParaRPr>
          </a:p>
          <a:p>
            <a:endParaRPr lang="en-US" dirty="0">
              <a:cs typeface="Calibri"/>
            </a:endParaRPr>
          </a:p>
          <a:p>
            <a:pPr marL="171450" indent="-171450">
              <a:buFont typeface="Arial"/>
              <a:buChar char="•"/>
            </a:pP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922E4CB-A050-4EFD-9461-3CBFF3ABD623}" type="slidenum">
              <a:t>3</a:t>
            </a:fld>
            <a:endParaRPr lang="en-US"/>
          </a:p>
        </p:txBody>
      </p:sp>
    </p:spTree>
    <p:extLst>
      <p:ext uri="{BB962C8B-B14F-4D97-AF65-F5344CB8AC3E}">
        <p14:creationId xmlns:p14="http://schemas.microsoft.com/office/powerpoint/2010/main" val="160417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the authors obtained the microprocessors connectome – i.e. a map describing how every transistor connects to every other transistor, and did some analysis of this. </a:t>
            </a:r>
          </a:p>
          <a:p>
            <a:endParaRPr lang="en-US" dirty="0">
              <a:cs typeface="Calibri"/>
            </a:endParaRPr>
          </a:p>
          <a:p>
            <a:r>
              <a:rPr lang="en-US" dirty="0">
                <a:cs typeface="Calibri"/>
              </a:rPr>
              <a:t>While they find some interesting results, it's difficult to see how you could go straight from a networks structure to understanding it's function. And the authors highlight the fact that we don't have algorithms which can do this. </a:t>
            </a:r>
          </a:p>
          <a:p>
            <a:endParaRPr lang="en-US" dirty="0">
              <a:cs typeface="Calibri"/>
            </a:endParaRPr>
          </a:p>
          <a:p>
            <a:r>
              <a:rPr lang="en-US" dirty="0">
                <a:cs typeface="Calibri"/>
              </a:rPr>
              <a:t>Linker: </a:t>
            </a:r>
          </a:p>
          <a:p>
            <a:pPr marL="171450" indent="-171450">
              <a:buFont typeface="Arial"/>
              <a:buChar char="•"/>
            </a:pPr>
            <a:r>
              <a:rPr lang="en-US" dirty="0">
                <a:cs typeface="Calibri"/>
              </a:rPr>
              <a:t>So next, </a:t>
            </a:r>
          </a:p>
          <a:p>
            <a:endParaRPr lang="en-US" dirty="0">
              <a:cs typeface="Calibri"/>
            </a:endParaRPr>
          </a:p>
          <a:p>
            <a:endParaRPr lang="en-US">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22E4CB-A050-4EFD-9461-3CBFF3ABD623}" type="slidenum">
              <a:t>4</a:t>
            </a:fld>
            <a:endParaRPr lang="en-US"/>
          </a:p>
        </p:txBody>
      </p:sp>
    </p:spTree>
    <p:extLst>
      <p:ext uri="{BB962C8B-B14F-4D97-AF65-F5344CB8AC3E}">
        <p14:creationId xmlns:p14="http://schemas.microsoft.com/office/powerpoint/2010/main" val="377412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They simulate the microprocessor, and observe the activity patterns of it's transistors – much like a neuroscientist might record and analyze neural activity. </a:t>
            </a:r>
          </a:p>
          <a:p>
            <a:endParaRPr lang="en-US" dirty="0">
              <a:cs typeface="Calibri"/>
            </a:endParaRPr>
          </a:p>
          <a:p>
            <a:r>
              <a:rPr lang="en-US" dirty="0">
                <a:cs typeface="Calibri"/>
              </a:rPr>
              <a:t>The figure on the left shows the off-to-on transitions of 10 transistors over time (which look surprisingly like spikes in a raster plot). </a:t>
            </a:r>
          </a:p>
          <a:p>
            <a:endParaRPr lang="en-US" dirty="0">
              <a:cs typeface="Calibri"/>
            </a:endParaRPr>
          </a:p>
          <a:p>
            <a:r>
              <a:rPr lang="en-US" dirty="0">
                <a:cs typeface="Calibri"/>
              </a:rPr>
              <a:t>With these data, the authors then try to </a:t>
            </a:r>
            <a:r>
              <a:rPr lang="en-US" dirty="0" err="1">
                <a:cs typeface="Calibri"/>
              </a:rPr>
              <a:t>analyse</a:t>
            </a:r>
            <a:r>
              <a:rPr lang="en-US" dirty="0">
                <a:cs typeface="Calibri"/>
              </a:rPr>
              <a:t> the tuning properties of individual transistors. In this case, how their activity changes as a function of pixel luminance. The middle plot shows some of the results from this analysis – with:</a:t>
            </a:r>
          </a:p>
          <a:p>
            <a:pPr marL="171450" indent="-171450">
              <a:buFont typeface="Arial"/>
              <a:buChar char="•"/>
            </a:pPr>
            <a:r>
              <a:rPr lang="en-US" dirty="0">
                <a:cs typeface="Calibri"/>
              </a:rPr>
              <a:t>Luminance on the x-axis</a:t>
            </a:r>
          </a:p>
          <a:p>
            <a:pPr marL="171450" indent="-171450">
              <a:buFont typeface="Arial"/>
              <a:buChar char="•"/>
            </a:pPr>
            <a:r>
              <a:rPr lang="en-US" dirty="0">
                <a:cs typeface="Calibri"/>
              </a:rPr>
              <a:t>The transistors mean response on the y-axis</a:t>
            </a:r>
          </a:p>
          <a:p>
            <a:pPr marL="171450" indent="-171450">
              <a:buFont typeface="Arial"/>
              <a:buChar char="•"/>
            </a:pPr>
            <a:r>
              <a:rPr lang="en-US" dirty="0">
                <a:cs typeface="Calibri"/>
              </a:rPr>
              <a:t>Different colored lines representing 5 different transistors. </a:t>
            </a:r>
          </a:p>
          <a:p>
            <a:pPr marL="171450" indent="-171450">
              <a:buFont typeface="Arial"/>
              <a:buChar char="•"/>
            </a:pPr>
            <a:endParaRPr lang="en-US" dirty="0">
              <a:cs typeface="Calibri"/>
            </a:endParaRPr>
          </a:p>
          <a:p>
            <a:r>
              <a:rPr lang="en-US" dirty="0">
                <a:cs typeface="Calibri"/>
              </a:rPr>
              <a:t>Like neurons in the brain, some transistors seem to have simple tuning and are correlated with single luminance values. While others, seem to have more complex tuning.</a:t>
            </a:r>
          </a:p>
          <a:p>
            <a:endParaRPr lang="en-US" dirty="0">
              <a:cs typeface="Calibri"/>
            </a:endParaRPr>
          </a:p>
          <a:p>
            <a:r>
              <a:rPr lang="en-US" dirty="0">
                <a:cs typeface="Calibri"/>
              </a:rPr>
              <a:t>So does this help us to understand how the microprocessor works? </a:t>
            </a:r>
          </a:p>
          <a:p>
            <a:endParaRPr lang="en-US" dirty="0">
              <a:cs typeface="Calibri"/>
            </a:endParaRPr>
          </a:p>
          <a:p>
            <a:r>
              <a:rPr lang="en-US" dirty="0">
                <a:cs typeface="Calibri"/>
              </a:rPr>
              <a:t>Not really, as in truth, none of these transistors directly controls pixel luminance. </a:t>
            </a:r>
            <a:endParaRPr lang="en-US" dirty="0"/>
          </a:p>
          <a:p>
            <a:endParaRPr lang="en-US" dirty="0"/>
          </a:p>
          <a:p>
            <a:r>
              <a:rPr lang="en-US" dirty="0">
                <a:cs typeface="Calibri"/>
              </a:rPr>
              <a:t>So maybe, instead of analyzing individual transistors we should try to identify functional ensembles – groups of transistors with correlated temporal dynamics? </a:t>
            </a:r>
          </a:p>
          <a:p>
            <a:endParaRPr lang="en-US" dirty="0">
              <a:cs typeface="Calibri"/>
            </a:endParaRPr>
          </a:p>
          <a:p>
            <a:r>
              <a:rPr lang="en-US" dirty="0">
                <a:cs typeface="Calibri"/>
              </a:rPr>
              <a:t>To do that the authors, record the activity of all 3,510 transistors simultaneously over time – during the three different video games. The data is shown in the rightmost plot, with time on the x-axis and transistors on the y-axis per game, and again you can see that it resembles large-scale neural data. </a:t>
            </a:r>
            <a:endParaRPr lang="en-US" dirty="0"/>
          </a:p>
          <a:p>
            <a:r>
              <a:rPr lang="en-US" dirty="0"/>
              <a:t> </a:t>
            </a:r>
            <a:endParaRPr lang="en-US" dirty="0">
              <a:cs typeface="Calibri"/>
            </a:endParaRPr>
          </a:p>
          <a:p>
            <a:r>
              <a:rPr lang="en-US" dirty="0">
                <a:cs typeface="Calibri"/>
              </a:rPr>
              <a:t>They then analyze this with non-negative matrix factorization. This time they find, dynamics which match features of the microprocessor like the clock and read-write signal. </a:t>
            </a:r>
            <a:endParaRPr lang="en-US" dirty="0"/>
          </a:p>
          <a:p>
            <a:endParaRPr lang="en-US" dirty="0">
              <a:cs typeface="Calibri"/>
            </a:endParaRPr>
          </a:p>
          <a:p>
            <a:r>
              <a:rPr lang="en-US" dirty="0">
                <a:cs typeface="Calibri"/>
              </a:rPr>
              <a:t>But again, this falls short of providing us with some substantial understanding of how the microprocessor works. </a:t>
            </a:r>
          </a:p>
          <a:p>
            <a:endParaRPr lang="en-US" dirty="0">
              <a:cs typeface="Calibri"/>
            </a:endParaRPr>
          </a:p>
          <a:p>
            <a:r>
              <a:rPr lang="en-US" dirty="0">
                <a:cs typeface="Calibri"/>
              </a:rPr>
              <a:t>So what if instead of just observing the system we tried to manipulate it?</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22E4CB-A050-4EFD-9461-3CBFF3ABD623}" type="slidenum">
              <a:t>5</a:t>
            </a:fld>
            <a:endParaRPr lang="en-US"/>
          </a:p>
        </p:txBody>
      </p:sp>
    </p:spTree>
    <p:extLst>
      <p:ext uri="{BB962C8B-B14F-4D97-AF65-F5344CB8AC3E}">
        <p14:creationId xmlns:p14="http://schemas.microsoft.com/office/powerpoint/2010/main" val="174227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do that the authors silence each transistor in turn, and check if each of the 3 video games will boot or not. </a:t>
            </a:r>
          </a:p>
          <a:p>
            <a:endParaRPr lang="en-US" dirty="0">
              <a:cs typeface="Calibri"/>
            </a:endParaRPr>
          </a:p>
          <a:p>
            <a:r>
              <a:rPr lang="en-US" dirty="0">
                <a:cs typeface="Calibri"/>
              </a:rPr>
              <a:t>As the left of the figure shows:</a:t>
            </a:r>
          </a:p>
          <a:p>
            <a:pPr marL="171450" indent="-171450">
              <a:buFont typeface="Arial"/>
              <a:buChar char="•"/>
            </a:pPr>
            <a:r>
              <a:rPr lang="en-US" dirty="0">
                <a:cs typeface="Calibri"/>
              </a:rPr>
              <a:t>Removing 1565 of the transistors had no impact. </a:t>
            </a:r>
          </a:p>
          <a:p>
            <a:pPr marL="171450" indent="-171450">
              <a:buFont typeface="Arial"/>
              <a:buChar char="•"/>
            </a:pPr>
            <a:r>
              <a:rPr lang="en-US" dirty="0">
                <a:cs typeface="Calibri"/>
              </a:rPr>
              <a:t>Removing 1560 of them stopped the microprocessor from booting any games. </a:t>
            </a:r>
          </a:p>
          <a:p>
            <a:pPr marL="171450" indent="-171450">
              <a:buFont typeface="Arial"/>
              <a:buChar char="•"/>
            </a:pPr>
            <a:r>
              <a:rPr lang="en-US" dirty="0">
                <a:cs typeface="Calibri"/>
              </a:rPr>
              <a:t>And then small subsets of the transistors prevented one or two games from booting. The locations of the transistors which were specific to one game are mapped onto the chip on the right of the diagram. </a:t>
            </a:r>
          </a:p>
          <a:p>
            <a:pPr marL="171450" indent="-171450">
              <a:buFont typeface="Arial"/>
              <a:buChar char="•"/>
            </a:pPr>
            <a:endParaRPr lang="en-US" dirty="0">
              <a:cs typeface="Calibri"/>
            </a:endParaRPr>
          </a:p>
          <a:p>
            <a:r>
              <a:rPr lang="en-US" dirty="0">
                <a:cs typeface="Calibri"/>
              </a:rPr>
              <a:t>It's tempting to label these transistors as "Donkey Kong" or "Space Invaders" transistors – much like we may label a neuron as being visual or auditory. </a:t>
            </a:r>
          </a:p>
          <a:p>
            <a:endParaRPr lang="en-US" dirty="0">
              <a:cs typeface="Calibri"/>
            </a:endParaRPr>
          </a:p>
          <a:p>
            <a:r>
              <a:rPr lang="en-US" dirty="0">
                <a:cs typeface="Calibri"/>
              </a:rPr>
              <a:t>But this is misleading here, as the transistors are not specific to single games, and instead implement simple functions (like full adders) which may be involved in other games we haven't considered or even these games if we looked beyond booting.</a:t>
            </a:r>
          </a:p>
          <a:p>
            <a:endParaRPr lang="en-US" dirty="0">
              <a:cs typeface="Calibri"/>
            </a:endParaRPr>
          </a:p>
          <a:p>
            <a:r>
              <a:rPr lang="en-US" dirty="0">
                <a:cs typeface="Calibri"/>
              </a:rPr>
              <a:t>Linker: </a:t>
            </a:r>
          </a:p>
          <a:p>
            <a:pPr marL="171450" indent="-171450">
              <a:buFont typeface="Arial"/>
              <a:buChar char="•"/>
            </a:pPr>
            <a:r>
              <a:rPr lang="en-US" dirty="0">
                <a:cs typeface="Calibri"/>
              </a:rPr>
              <a:t>So what would work?</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922E4CB-A050-4EFD-9461-3CBFF3ABD623}" type="slidenum">
              <a:t>6</a:t>
            </a:fld>
            <a:endParaRPr lang="en-US"/>
          </a:p>
        </p:txBody>
      </p:sp>
    </p:spTree>
    <p:extLst>
      <p:ext uri="{BB962C8B-B14F-4D97-AF65-F5344CB8AC3E}">
        <p14:creationId xmlns:p14="http://schemas.microsoft.com/office/powerpoint/2010/main" val="301275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One suggestion from the authors is that they could have better designed their experiments to isolate individual behaviors or computations. For example, if you just recorded and manipulated the transistors while the player tried to move left – you could try to figure out how the microprocessor transforms a left controller input into a leftward movement on screen. </a:t>
            </a:r>
          </a:p>
          <a:p>
            <a:endParaRPr lang="en-US" dirty="0">
              <a:cs typeface="Calibri"/>
            </a:endParaRPr>
          </a:p>
          <a:p>
            <a:r>
              <a:rPr lang="en-US" dirty="0">
                <a:cs typeface="Calibri"/>
              </a:rPr>
              <a:t>Another suggestion is that better methods could help. For example, in week 6 we covered why multi-element lesions may be more informative than single-element lesions. </a:t>
            </a:r>
          </a:p>
          <a:p>
            <a:endParaRPr lang="en-US" dirty="0">
              <a:cs typeface="Calibri"/>
            </a:endParaRPr>
          </a:p>
          <a:p>
            <a:r>
              <a:rPr lang="en-US" dirty="0">
                <a:cs typeface="Calibri"/>
              </a:rPr>
              <a:t>But really how to understand complex networks is an open issue in neuroscience. </a:t>
            </a:r>
          </a:p>
          <a:p>
            <a:endParaRPr lang="en-US" dirty="0">
              <a:cs typeface="Calibri"/>
            </a:endParaRPr>
          </a:p>
          <a:p>
            <a:r>
              <a:rPr lang="en-US" dirty="0">
                <a:cs typeface="Calibri"/>
              </a:rPr>
              <a:t>So does neuroscience work? This paper suggests that, our current approaches may not. So we need better methods and we need ground truth systems in which we can validate these. </a:t>
            </a:r>
          </a:p>
          <a:p>
            <a:endParaRPr lang="en-US" dirty="0">
              <a:cs typeface="Calibri"/>
            </a:endParaRPr>
          </a:p>
          <a:p>
            <a:r>
              <a:rPr lang="en-US" dirty="0">
                <a:cs typeface="Calibri"/>
              </a:rPr>
              <a:t>With that thought, I'll leave you to Dan in the next video. </a:t>
            </a:r>
          </a:p>
        </p:txBody>
      </p:sp>
      <p:sp>
        <p:nvSpPr>
          <p:cNvPr id="4" name="Slide Number Placeholder 3"/>
          <p:cNvSpPr>
            <a:spLocks noGrp="1"/>
          </p:cNvSpPr>
          <p:nvPr>
            <p:ph type="sldNum" sz="quarter" idx="5"/>
          </p:nvPr>
        </p:nvSpPr>
        <p:spPr/>
        <p:txBody>
          <a:bodyPr/>
          <a:lstStyle/>
          <a:p>
            <a:fld id="{A922E4CB-A050-4EFD-9461-3CBFF3ABD623}" type="slidenum">
              <a:rPr lang="en-US"/>
              <a:t>7</a:t>
            </a:fld>
            <a:endParaRPr lang="en-US"/>
          </a:p>
        </p:txBody>
      </p:sp>
    </p:spTree>
    <p:extLst>
      <p:ext uri="{BB962C8B-B14F-4D97-AF65-F5344CB8AC3E}">
        <p14:creationId xmlns:p14="http://schemas.microsoft.com/office/powerpoint/2010/main" val="155955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a:t>Neuroscience for machine learners</a:t>
            </a:r>
            <a:endParaRPr lang="en-GB">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a:t>Dan Goodman </a:t>
            </a:r>
            <a:r>
              <a:rPr lang="en-GB">
                <a:solidFill>
                  <a:schemeClr val="bg1">
                    <a:lumMod val="75000"/>
                  </a:schemeClr>
                </a:solidFill>
              </a:rPr>
              <a:t>&amp;</a:t>
            </a:r>
            <a:r>
              <a:rPr lang="en-GB"/>
              <a:t> Marcus Ghosh</a:t>
            </a:r>
            <a:endParaRPr lang="en-GB">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18735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cs typeface="Calibri"/>
              </a:rPr>
              <a:t>Does neuroscience work?</a:t>
            </a:r>
            <a:endParaRPr lang="en-US" dirty="0"/>
          </a:p>
        </p:txBody>
      </p:sp>
      <p:pic>
        <p:nvPicPr>
          <p:cNvPr id="10" name="Video 9">
            <a:hlinkClick r:id="" action="ppaction://media"/>
            <a:extLst>
              <a:ext uri="{FF2B5EF4-FFF2-40B4-BE49-F238E27FC236}">
                <a16:creationId xmlns:a16="http://schemas.microsoft.com/office/drawing/2014/main" id="{873B4175-21E7-90A7-B16A-564F17E6DCB8}"/>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a:bodyPr>
          <a:lstStyle/>
          <a:p>
            <a:pPr algn="ctr"/>
            <a:r>
              <a:rPr lang="en-GB" b="1">
                <a:latin typeface="Calibri"/>
                <a:cs typeface="Calibri"/>
              </a:rPr>
              <a:t>More data</a:t>
            </a:r>
            <a:endParaRPr lang="en-US"/>
          </a:p>
        </p:txBody>
      </p:sp>
      <p:pic>
        <p:nvPicPr>
          <p:cNvPr id="2" name="Picture 1" descr="A diagram of different types of neurons&#10;&#10;Description automatically generated">
            <a:extLst>
              <a:ext uri="{FF2B5EF4-FFF2-40B4-BE49-F238E27FC236}">
                <a16:creationId xmlns:a16="http://schemas.microsoft.com/office/drawing/2014/main" id="{1A3504DF-6055-5C51-4F25-07AE71A8CFBA}"/>
              </a:ext>
            </a:extLst>
          </p:cNvPr>
          <p:cNvPicPr>
            <a:picLocks noChangeAspect="1"/>
          </p:cNvPicPr>
          <p:nvPr/>
        </p:nvPicPr>
        <p:blipFill>
          <a:blip r:embed="rId3"/>
          <a:stretch>
            <a:fillRect/>
          </a:stretch>
        </p:blipFill>
        <p:spPr>
          <a:xfrm>
            <a:off x="-5750" y="2339889"/>
            <a:ext cx="6294407" cy="2307617"/>
          </a:xfrm>
          <a:prstGeom prst="rect">
            <a:avLst/>
          </a:prstGeom>
        </p:spPr>
      </p:pic>
      <p:sp>
        <p:nvSpPr>
          <p:cNvPr id="3" name="TextBox 1">
            <a:extLst>
              <a:ext uri="{FF2B5EF4-FFF2-40B4-BE49-F238E27FC236}">
                <a16:creationId xmlns:a16="http://schemas.microsoft.com/office/drawing/2014/main" id="{496919B6-4065-C910-3293-2A2B77F26F97}"/>
              </a:ext>
            </a:extLst>
          </p:cNvPr>
          <p:cNvSpPr txBox="1"/>
          <p:nvPr/>
        </p:nvSpPr>
        <p:spPr>
          <a:xfrm>
            <a:off x="3579963" y="5473413"/>
            <a:ext cx="5388633"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accent3"/>
                </a:solidFill>
                <a:ea typeface="+mn-lt"/>
                <a:cs typeface="+mn-lt"/>
              </a:rPr>
              <a:t>Scala et al., 2021 (Nature)</a:t>
            </a:r>
          </a:p>
          <a:p>
            <a:pPr algn="ctr"/>
            <a:r>
              <a:rPr lang="en-US" sz="2800" b="1">
                <a:solidFill>
                  <a:schemeClr val="accent3"/>
                </a:solidFill>
                <a:cs typeface="Calibri" panose="020F0502020204030204"/>
              </a:rPr>
              <a:t>Jun et al., 2017 (Nature)</a:t>
            </a:r>
            <a:endParaRPr lang="en-US" sz="2800">
              <a:solidFill>
                <a:schemeClr val="accent3"/>
              </a:solidFill>
              <a:cs typeface="Calibri" panose="020F0502020204030204"/>
            </a:endParaRPr>
          </a:p>
          <a:p>
            <a:pPr algn="ctr"/>
            <a:r>
              <a:rPr lang="en-US" sz="2800" b="1">
                <a:solidFill>
                  <a:schemeClr val="accent3"/>
                </a:solidFill>
                <a:cs typeface="Calibri" panose="020F0502020204030204"/>
              </a:rPr>
              <a:t>Steinmetz et al., 2021 (Science)</a:t>
            </a:r>
            <a:endParaRPr lang="en-US">
              <a:solidFill>
                <a:schemeClr val="accent3"/>
              </a:solidFill>
            </a:endParaRPr>
          </a:p>
        </p:txBody>
      </p:sp>
      <p:pic>
        <p:nvPicPr>
          <p:cNvPr id="7" name="Picture 6" descr="A screenshot of a color chart&#10;&#10;Description automatically generated">
            <a:extLst>
              <a:ext uri="{FF2B5EF4-FFF2-40B4-BE49-F238E27FC236}">
                <a16:creationId xmlns:a16="http://schemas.microsoft.com/office/drawing/2014/main" id="{14EB75A9-897A-E0E9-A9A6-C451E0355A78}"/>
              </a:ext>
            </a:extLst>
          </p:cNvPr>
          <p:cNvPicPr>
            <a:picLocks noChangeAspect="1"/>
          </p:cNvPicPr>
          <p:nvPr/>
        </p:nvPicPr>
        <p:blipFill>
          <a:blip r:embed="rId4"/>
          <a:stretch>
            <a:fillRect/>
          </a:stretch>
        </p:blipFill>
        <p:spPr>
          <a:xfrm>
            <a:off x="6277156" y="2344493"/>
            <a:ext cx="5920595" cy="2298409"/>
          </a:xfrm>
          <a:prstGeom prst="rect">
            <a:avLst/>
          </a:prstGeom>
        </p:spPr>
      </p:pic>
      <p:pic>
        <p:nvPicPr>
          <p:cNvPr id="14" name="Video 13">
            <a:hlinkClick r:id="" action="ppaction://media"/>
            <a:extLst>
              <a:ext uri="{FF2B5EF4-FFF2-40B4-BE49-F238E27FC236}">
                <a16:creationId xmlns:a16="http://schemas.microsoft.com/office/drawing/2014/main" id="{9E864A61-7ADD-5E69-D9C6-FF7B05F1C97C}"/>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50098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a:bodyPr>
          <a:lstStyle/>
          <a:p>
            <a:pPr algn="ctr"/>
            <a:r>
              <a:rPr lang="en-GB" b="1">
                <a:latin typeface="Calibri"/>
                <a:cs typeface="Calibri"/>
              </a:rPr>
              <a:t>Could a neuroscientist understand a microprocessor?</a:t>
            </a:r>
            <a:endParaRPr lang="en-US"/>
          </a:p>
        </p:txBody>
      </p:sp>
      <p:pic>
        <p:nvPicPr>
          <p:cNvPr id="13" name="Video 12">
            <a:hlinkClick r:id="" action="ppaction://media"/>
            <a:extLst>
              <a:ext uri="{FF2B5EF4-FFF2-40B4-BE49-F238E27FC236}">
                <a16:creationId xmlns:a16="http://schemas.microsoft.com/office/drawing/2014/main" id="{DAC80280-C3F9-3A2D-A735-B24FE626D95D}"/>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523266C2-EEB2-CB0A-9864-9DB12A10C91B}"/>
              </a:ext>
            </a:extLst>
          </p:cNvPr>
          <p:cNvSpPr txBox="1"/>
          <p:nvPr/>
        </p:nvSpPr>
        <p:spPr>
          <a:xfrm>
            <a:off x="3393058" y="5904733"/>
            <a:ext cx="5388633"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dirty="0" err="1">
                <a:solidFill>
                  <a:schemeClr val="accent3"/>
                </a:solidFill>
                <a:ea typeface="+mn-lt"/>
                <a:cs typeface="+mn-lt"/>
              </a:rPr>
              <a:t>Lazebnik</a:t>
            </a:r>
            <a:r>
              <a:rPr lang="en-US" sz="2800" b="1" dirty="0">
                <a:solidFill>
                  <a:schemeClr val="accent3"/>
                </a:solidFill>
                <a:ea typeface="+mn-lt"/>
                <a:cs typeface="+mn-lt"/>
              </a:rPr>
              <a:t>, 2002 (Cancer Cell)</a:t>
            </a:r>
            <a:endParaRPr lang="en-US" sz="2800" dirty="0">
              <a:solidFill>
                <a:schemeClr val="accent3"/>
              </a:solidFill>
              <a:ea typeface="+mn-lt"/>
              <a:cs typeface="+mn-lt"/>
            </a:endParaRPr>
          </a:p>
          <a:p>
            <a:pPr algn="ctr"/>
            <a:r>
              <a:rPr lang="en-US" sz="2800" b="1" dirty="0">
                <a:solidFill>
                  <a:schemeClr val="accent3"/>
                </a:solidFill>
                <a:ea typeface="+mn-lt"/>
                <a:cs typeface="+mn-lt"/>
              </a:rPr>
              <a:t>Jonas &amp; </a:t>
            </a:r>
            <a:r>
              <a:rPr lang="en-US" sz="2800" b="1" err="1">
                <a:solidFill>
                  <a:schemeClr val="accent3"/>
                </a:solidFill>
                <a:ea typeface="+mn-lt"/>
                <a:cs typeface="+mn-lt"/>
              </a:rPr>
              <a:t>Kording</a:t>
            </a:r>
            <a:r>
              <a:rPr lang="en-US" sz="2800" b="1" dirty="0">
                <a:solidFill>
                  <a:schemeClr val="accent3"/>
                </a:solidFill>
                <a:ea typeface="+mn-lt"/>
                <a:cs typeface="+mn-lt"/>
              </a:rPr>
              <a:t>, 2017 (</a:t>
            </a:r>
            <a:r>
              <a:rPr lang="en-US" sz="2800" b="1" err="1">
                <a:solidFill>
                  <a:schemeClr val="accent3"/>
                </a:solidFill>
                <a:ea typeface="+mn-lt"/>
                <a:cs typeface="+mn-lt"/>
              </a:rPr>
              <a:t>Plos</a:t>
            </a:r>
            <a:r>
              <a:rPr lang="en-US" sz="2800" b="1" dirty="0">
                <a:solidFill>
                  <a:schemeClr val="accent3"/>
                </a:solidFill>
                <a:ea typeface="+mn-lt"/>
                <a:cs typeface="+mn-lt"/>
              </a:rPr>
              <a:t> CB)</a:t>
            </a:r>
            <a:endParaRPr lang="en-US" sz="2800" dirty="0">
              <a:solidFill>
                <a:schemeClr val="accent3"/>
              </a:solidFill>
              <a:cs typeface="Calibri"/>
            </a:endParaRPr>
          </a:p>
        </p:txBody>
      </p:sp>
      <p:pic>
        <p:nvPicPr>
          <p:cNvPr id="2" name="Picture 1" descr="A diagram of a computer circuit&#10;&#10;Description automatically generated">
            <a:extLst>
              <a:ext uri="{FF2B5EF4-FFF2-40B4-BE49-F238E27FC236}">
                <a16:creationId xmlns:a16="http://schemas.microsoft.com/office/drawing/2014/main" id="{37246825-6AB4-8E7F-4F9E-95604A988701}"/>
              </a:ext>
            </a:extLst>
          </p:cNvPr>
          <p:cNvPicPr>
            <a:picLocks noChangeAspect="1"/>
          </p:cNvPicPr>
          <p:nvPr/>
        </p:nvPicPr>
        <p:blipFill rotWithShape="1">
          <a:blip r:embed="rId5"/>
          <a:srcRect r="45366" b="714"/>
          <a:stretch/>
        </p:blipFill>
        <p:spPr>
          <a:xfrm>
            <a:off x="4390189" y="1691773"/>
            <a:ext cx="3410409" cy="4182992"/>
          </a:xfrm>
          <a:prstGeom prst="rect">
            <a:avLst/>
          </a:prstGeom>
        </p:spPr>
      </p:pic>
    </p:spTree>
    <p:extLst>
      <p:ext uri="{BB962C8B-B14F-4D97-AF65-F5344CB8AC3E}">
        <p14:creationId xmlns:p14="http://schemas.microsoft.com/office/powerpoint/2010/main" val="334990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a:bodyPr>
          <a:lstStyle/>
          <a:p>
            <a:pPr algn="ctr"/>
            <a:r>
              <a:rPr lang="en-GB" b="1">
                <a:latin typeface="Calibri"/>
                <a:cs typeface="Calibri"/>
              </a:rPr>
              <a:t>Connectome</a:t>
            </a:r>
          </a:p>
        </p:txBody>
      </p:sp>
      <p:pic>
        <p:nvPicPr>
          <p:cNvPr id="2" name="Picture 1" descr="A close-up of a computer chip&#10;&#10;Description automatically generated">
            <a:extLst>
              <a:ext uri="{FF2B5EF4-FFF2-40B4-BE49-F238E27FC236}">
                <a16:creationId xmlns:a16="http://schemas.microsoft.com/office/drawing/2014/main" id="{254B546E-D5D7-8783-5ACF-95B6BBFAB544}"/>
              </a:ext>
            </a:extLst>
          </p:cNvPr>
          <p:cNvPicPr>
            <a:picLocks noChangeAspect="1"/>
          </p:cNvPicPr>
          <p:nvPr/>
        </p:nvPicPr>
        <p:blipFill>
          <a:blip r:embed="rId3"/>
          <a:stretch>
            <a:fillRect/>
          </a:stretch>
        </p:blipFill>
        <p:spPr>
          <a:xfrm>
            <a:off x="2023980" y="1278395"/>
            <a:ext cx="8117304" cy="4314579"/>
          </a:xfrm>
          <a:prstGeom prst="rect">
            <a:avLst/>
          </a:prstGeom>
        </p:spPr>
      </p:pic>
      <p:sp>
        <p:nvSpPr>
          <p:cNvPr id="3" name="TextBox 2">
            <a:extLst>
              <a:ext uri="{FF2B5EF4-FFF2-40B4-BE49-F238E27FC236}">
                <a16:creationId xmlns:a16="http://schemas.microsoft.com/office/drawing/2014/main" id="{523266C2-EEB2-CB0A-9864-9DB12A10C91B}"/>
              </a:ext>
            </a:extLst>
          </p:cNvPr>
          <p:cNvSpPr txBox="1"/>
          <p:nvPr/>
        </p:nvSpPr>
        <p:spPr>
          <a:xfrm>
            <a:off x="3393058" y="6336054"/>
            <a:ext cx="538863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accent3"/>
                </a:solidFill>
                <a:ea typeface="+mn-lt"/>
                <a:cs typeface="+mn-lt"/>
              </a:rPr>
              <a:t>Jonas &amp; </a:t>
            </a:r>
            <a:r>
              <a:rPr lang="en-US" sz="2800" b="1" err="1">
                <a:solidFill>
                  <a:schemeClr val="accent3"/>
                </a:solidFill>
                <a:ea typeface="+mn-lt"/>
                <a:cs typeface="+mn-lt"/>
              </a:rPr>
              <a:t>Kording</a:t>
            </a:r>
            <a:r>
              <a:rPr lang="en-US" sz="2800" b="1">
                <a:solidFill>
                  <a:schemeClr val="accent3"/>
                </a:solidFill>
                <a:ea typeface="+mn-lt"/>
                <a:cs typeface="+mn-lt"/>
              </a:rPr>
              <a:t>, 2017 (</a:t>
            </a:r>
            <a:r>
              <a:rPr lang="en-US" sz="2800" b="1" err="1">
                <a:solidFill>
                  <a:schemeClr val="accent3"/>
                </a:solidFill>
                <a:ea typeface="+mn-lt"/>
                <a:cs typeface="+mn-lt"/>
              </a:rPr>
              <a:t>Plos</a:t>
            </a:r>
            <a:r>
              <a:rPr lang="en-US" sz="2800" b="1">
                <a:solidFill>
                  <a:schemeClr val="accent3"/>
                </a:solidFill>
                <a:ea typeface="+mn-lt"/>
                <a:cs typeface="+mn-lt"/>
              </a:rPr>
              <a:t> CB)</a:t>
            </a:r>
            <a:endParaRPr lang="en-US">
              <a:solidFill>
                <a:schemeClr val="accent3"/>
              </a:solidFill>
              <a:cs typeface="Calibri"/>
            </a:endParaRPr>
          </a:p>
        </p:txBody>
      </p:sp>
      <p:pic>
        <p:nvPicPr>
          <p:cNvPr id="12" name="Video 11">
            <a:hlinkClick r:id="" action="ppaction://media"/>
            <a:extLst>
              <a:ext uri="{FF2B5EF4-FFF2-40B4-BE49-F238E27FC236}">
                <a16:creationId xmlns:a16="http://schemas.microsoft.com/office/drawing/2014/main" id="{EA6C38E9-1C25-05AA-BC8B-AD6085F5567B}"/>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385728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a:bodyPr>
          <a:lstStyle/>
          <a:p>
            <a:pPr algn="ctr"/>
            <a:r>
              <a:rPr lang="en-GB" b="1">
                <a:latin typeface="Calibri"/>
                <a:cs typeface="Calibri"/>
              </a:rPr>
              <a:t>Observing and analysing</a:t>
            </a:r>
          </a:p>
        </p:txBody>
      </p:sp>
      <p:sp>
        <p:nvSpPr>
          <p:cNvPr id="3" name="TextBox 2">
            <a:extLst>
              <a:ext uri="{FF2B5EF4-FFF2-40B4-BE49-F238E27FC236}">
                <a16:creationId xmlns:a16="http://schemas.microsoft.com/office/drawing/2014/main" id="{523266C2-EEB2-CB0A-9864-9DB12A10C91B}"/>
              </a:ext>
            </a:extLst>
          </p:cNvPr>
          <p:cNvSpPr txBox="1"/>
          <p:nvPr/>
        </p:nvSpPr>
        <p:spPr>
          <a:xfrm>
            <a:off x="3393058" y="6336054"/>
            <a:ext cx="538863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accent3"/>
                </a:solidFill>
                <a:ea typeface="+mn-lt"/>
                <a:cs typeface="+mn-lt"/>
              </a:rPr>
              <a:t>Jonas &amp; </a:t>
            </a:r>
            <a:r>
              <a:rPr lang="en-US" sz="2800" b="1" err="1">
                <a:solidFill>
                  <a:schemeClr val="accent3"/>
                </a:solidFill>
                <a:ea typeface="+mn-lt"/>
                <a:cs typeface="+mn-lt"/>
              </a:rPr>
              <a:t>Kording</a:t>
            </a:r>
            <a:r>
              <a:rPr lang="en-US" sz="2800" b="1">
                <a:solidFill>
                  <a:schemeClr val="accent3"/>
                </a:solidFill>
                <a:ea typeface="+mn-lt"/>
                <a:cs typeface="+mn-lt"/>
              </a:rPr>
              <a:t>, 2017 (</a:t>
            </a:r>
            <a:r>
              <a:rPr lang="en-US" sz="2800" b="1" err="1">
                <a:solidFill>
                  <a:schemeClr val="accent3"/>
                </a:solidFill>
                <a:ea typeface="+mn-lt"/>
                <a:cs typeface="+mn-lt"/>
              </a:rPr>
              <a:t>Plos</a:t>
            </a:r>
            <a:r>
              <a:rPr lang="en-US" sz="2800" b="1">
                <a:solidFill>
                  <a:schemeClr val="accent3"/>
                </a:solidFill>
                <a:ea typeface="+mn-lt"/>
                <a:cs typeface="+mn-lt"/>
              </a:rPr>
              <a:t> CB)</a:t>
            </a:r>
            <a:endParaRPr lang="en-US">
              <a:solidFill>
                <a:schemeClr val="accent3"/>
              </a:solidFill>
              <a:cs typeface="Calibri"/>
            </a:endParaRPr>
          </a:p>
        </p:txBody>
      </p:sp>
      <p:pic>
        <p:nvPicPr>
          <p:cNvPr id="2" name="Picture 1" descr="A close-up of a barcode&#10;&#10;Description automatically generated">
            <a:extLst>
              <a:ext uri="{FF2B5EF4-FFF2-40B4-BE49-F238E27FC236}">
                <a16:creationId xmlns:a16="http://schemas.microsoft.com/office/drawing/2014/main" id="{ACFF235D-D0F9-70B2-2380-F4AF572B1303}"/>
              </a:ext>
            </a:extLst>
          </p:cNvPr>
          <p:cNvPicPr>
            <a:picLocks noChangeAspect="1"/>
          </p:cNvPicPr>
          <p:nvPr/>
        </p:nvPicPr>
        <p:blipFill rotWithShape="1">
          <a:blip r:embed="rId3"/>
          <a:srcRect l="40344" t="-119" r="-383" b="459"/>
          <a:stretch/>
        </p:blipFill>
        <p:spPr>
          <a:xfrm>
            <a:off x="152400" y="2148974"/>
            <a:ext cx="3672590" cy="2562890"/>
          </a:xfrm>
          <a:prstGeom prst="rect">
            <a:avLst/>
          </a:prstGeom>
        </p:spPr>
      </p:pic>
      <p:pic>
        <p:nvPicPr>
          <p:cNvPr id="5" name="Picture 4" descr="A screenshot of a graph&#10;&#10;Description automatically generated">
            <a:extLst>
              <a:ext uri="{FF2B5EF4-FFF2-40B4-BE49-F238E27FC236}">
                <a16:creationId xmlns:a16="http://schemas.microsoft.com/office/drawing/2014/main" id="{81EF5161-B352-0855-7ADE-4C85DDE5EFFF}"/>
              </a:ext>
            </a:extLst>
          </p:cNvPr>
          <p:cNvPicPr>
            <a:picLocks noChangeAspect="1"/>
          </p:cNvPicPr>
          <p:nvPr/>
        </p:nvPicPr>
        <p:blipFill rotWithShape="1">
          <a:blip r:embed="rId4"/>
          <a:srcRect r="50287" b="5802"/>
          <a:stretch/>
        </p:blipFill>
        <p:spPr>
          <a:xfrm>
            <a:off x="4361447" y="1580816"/>
            <a:ext cx="3474129" cy="3685143"/>
          </a:xfrm>
          <a:prstGeom prst="rect">
            <a:avLst/>
          </a:prstGeom>
        </p:spPr>
      </p:pic>
      <p:pic>
        <p:nvPicPr>
          <p:cNvPr id="7" name="Picture 6" descr="A close-up of a graph&#10;&#10;Description automatically generated">
            <a:extLst>
              <a:ext uri="{FF2B5EF4-FFF2-40B4-BE49-F238E27FC236}">
                <a16:creationId xmlns:a16="http://schemas.microsoft.com/office/drawing/2014/main" id="{2094B6C0-F4C0-E972-59A2-83AD01C35AFC}"/>
              </a:ext>
            </a:extLst>
          </p:cNvPr>
          <p:cNvPicPr>
            <a:picLocks noChangeAspect="1"/>
          </p:cNvPicPr>
          <p:nvPr/>
        </p:nvPicPr>
        <p:blipFill>
          <a:blip r:embed="rId5"/>
          <a:stretch>
            <a:fillRect/>
          </a:stretch>
        </p:blipFill>
        <p:spPr>
          <a:xfrm>
            <a:off x="8547768" y="1901658"/>
            <a:ext cx="3358148" cy="3049328"/>
          </a:xfrm>
          <a:prstGeom prst="rect">
            <a:avLst/>
          </a:prstGeom>
        </p:spPr>
      </p:pic>
      <p:pic>
        <p:nvPicPr>
          <p:cNvPr id="19" name="Video 18">
            <a:hlinkClick r:id="" action="ppaction://media"/>
            <a:extLst>
              <a:ext uri="{FF2B5EF4-FFF2-40B4-BE49-F238E27FC236}">
                <a16:creationId xmlns:a16="http://schemas.microsoft.com/office/drawing/2014/main" id="{DCB2006E-1342-4AFC-D7E4-6983E6277200}"/>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p:spPr>
      </p:pic>
      <p:sp>
        <p:nvSpPr>
          <p:cNvPr id="8" name="Rectangle 7">
            <a:extLst>
              <a:ext uri="{FF2B5EF4-FFF2-40B4-BE49-F238E27FC236}">
                <a16:creationId xmlns:a16="http://schemas.microsoft.com/office/drawing/2014/main" id="{02C46DFF-D872-9BF6-B317-9FA33341AB46}"/>
              </a:ext>
            </a:extLst>
          </p:cNvPr>
          <p:cNvSpPr/>
          <p:nvPr/>
        </p:nvSpPr>
        <p:spPr>
          <a:xfrm>
            <a:off x="33421" y="4461710"/>
            <a:ext cx="334210" cy="280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8B9FD8-0C5B-E711-A8A6-D66E302C565E}"/>
              </a:ext>
            </a:extLst>
          </p:cNvPr>
          <p:cNvSpPr/>
          <p:nvPr/>
        </p:nvSpPr>
        <p:spPr>
          <a:xfrm>
            <a:off x="4364789" y="3151604"/>
            <a:ext cx="334210" cy="280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48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a:bodyPr>
          <a:lstStyle/>
          <a:p>
            <a:pPr algn="ctr"/>
            <a:r>
              <a:rPr lang="en-GB" b="1">
                <a:latin typeface="Calibri"/>
                <a:cs typeface="Calibri"/>
              </a:rPr>
              <a:t>Single-element lesions</a:t>
            </a:r>
          </a:p>
        </p:txBody>
      </p:sp>
      <p:pic>
        <p:nvPicPr>
          <p:cNvPr id="5" name="Video 4">
            <a:hlinkClick r:id="" action="ppaction://media"/>
            <a:extLst>
              <a:ext uri="{FF2B5EF4-FFF2-40B4-BE49-F238E27FC236}">
                <a16:creationId xmlns:a16="http://schemas.microsoft.com/office/drawing/2014/main" id="{E37FBB6C-4898-85B9-481E-B2191BAA2BDB}"/>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523266C2-EEB2-CB0A-9864-9DB12A10C91B}"/>
              </a:ext>
            </a:extLst>
          </p:cNvPr>
          <p:cNvSpPr txBox="1"/>
          <p:nvPr/>
        </p:nvSpPr>
        <p:spPr>
          <a:xfrm>
            <a:off x="3393058" y="6336054"/>
            <a:ext cx="538863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800" b="1">
                <a:solidFill>
                  <a:schemeClr val="accent3"/>
                </a:solidFill>
                <a:ea typeface="+mn-lt"/>
                <a:cs typeface="+mn-lt"/>
              </a:rPr>
              <a:t>Jonas &amp; </a:t>
            </a:r>
            <a:r>
              <a:rPr lang="en-US" sz="2800" b="1" err="1">
                <a:solidFill>
                  <a:schemeClr val="accent3"/>
                </a:solidFill>
                <a:ea typeface="+mn-lt"/>
                <a:cs typeface="+mn-lt"/>
              </a:rPr>
              <a:t>Kording</a:t>
            </a:r>
            <a:r>
              <a:rPr lang="en-US" sz="2800" b="1">
                <a:solidFill>
                  <a:schemeClr val="accent3"/>
                </a:solidFill>
                <a:ea typeface="+mn-lt"/>
                <a:cs typeface="+mn-lt"/>
              </a:rPr>
              <a:t>, 2017 (</a:t>
            </a:r>
            <a:r>
              <a:rPr lang="en-US" sz="2800" b="1" err="1">
                <a:solidFill>
                  <a:schemeClr val="accent3"/>
                </a:solidFill>
                <a:ea typeface="+mn-lt"/>
                <a:cs typeface="+mn-lt"/>
              </a:rPr>
              <a:t>Plos</a:t>
            </a:r>
            <a:r>
              <a:rPr lang="en-US" sz="2800" b="1">
                <a:solidFill>
                  <a:schemeClr val="accent3"/>
                </a:solidFill>
                <a:ea typeface="+mn-lt"/>
                <a:cs typeface="+mn-lt"/>
              </a:rPr>
              <a:t> CB)</a:t>
            </a:r>
            <a:endParaRPr lang="en-US">
              <a:solidFill>
                <a:schemeClr val="accent3"/>
              </a:solidFill>
              <a:cs typeface="Calibri"/>
            </a:endParaRPr>
          </a:p>
        </p:txBody>
      </p:sp>
      <p:pic>
        <p:nvPicPr>
          <p:cNvPr id="2" name="Picture 1" descr="A diagram of different colored circles&#10;&#10;Description automatically generated">
            <a:extLst>
              <a:ext uri="{FF2B5EF4-FFF2-40B4-BE49-F238E27FC236}">
                <a16:creationId xmlns:a16="http://schemas.microsoft.com/office/drawing/2014/main" id="{2D0E09BD-6D9E-2ABE-6B31-10ECC64206BD}"/>
              </a:ext>
            </a:extLst>
          </p:cNvPr>
          <p:cNvPicPr>
            <a:picLocks noChangeAspect="1"/>
          </p:cNvPicPr>
          <p:nvPr/>
        </p:nvPicPr>
        <p:blipFill>
          <a:blip r:embed="rId5"/>
          <a:stretch>
            <a:fillRect/>
          </a:stretch>
        </p:blipFill>
        <p:spPr>
          <a:xfrm>
            <a:off x="3133558" y="1684113"/>
            <a:ext cx="5898147" cy="4385457"/>
          </a:xfrm>
          <a:prstGeom prst="rect">
            <a:avLst/>
          </a:prstGeom>
        </p:spPr>
      </p:pic>
    </p:spTree>
    <p:extLst>
      <p:ext uri="{BB962C8B-B14F-4D97-AF65-F5344CB8AC3E}">
        <p14:creationId xmlns:p14="http://schemas.microsoft.com/office/powerpoint/2010/main" val="29417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a:bodyPr>
          <a:lstStyle/>
          <a:p>
            <a:pPr algn="ctr"/>
            <a:r>
              <a:rPr lang="en-GB" b="1">
                <a:latin typeface="Calibri"/>
                <a:cs typeface="Calibri"/>
              </a:rPr>
              <a:t>What would work?</a:t>
            </a:r>
            <a:endParaRPr lang="en-US"/>
          </a:p>
        </p:txBody>
      </p:sp>
      <p:pic>
        <p:nvPicPr>
          <p:cNvPr id="2" name="Video 1">
            <a:hlinkClick r:id="" action="ppaction://media"/>
            <a:extLst>
              <a:ext uri="{FF2B5EF4-FFF2-40B4-BE49-F238E27FC236}">
                <a16:creationId xmlns:a16="http://schemas.microsoft.com/office/drawing/2014/main" id="{C1055724-FF75-1787-634C-95DF58EB3358}"/>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3" name="TextBox 2">
            <a:extLst>
              <a:ext uri="{FF2B5EF4-FFF2-40B4-BE49-F238E27FC236}">
                <a16:creationId xmlns:a16="http://schemas.microsoft.com/office/drawing/2014/main" id="{7DC3AA39-881B-BE75-8CF4-5F0D6AA92195}"/>
              </a:ext>
            </a:extLst>
          </p:cNvPr>
          <p:cNvSpPr txBox="1"/>
          <p:nvPr/>
        </p:nvSpPr>
        <p:spPr>
          <a:xfrm>
            <a:off x="2824079" y="2311917"/>
            <a:ext cx="653381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cs typeface="Calibri"/>
              </a:rPr>
              <a:t>Better tasks</a:t>
            </a:r>
          </a:p>
          <a:p>
            <a:pPr algn="ctr"/>
            <a:endParaRPr lang="en-US" sz="2800" b="1" dirty="0">
              <a:cs typeface="Calibri"/>
            </a:endParaRPr>
          </a:p>
          <a:p>
            <a:pPr algn="ctr"/>
            <a:r>
              <a:rPr lang="en-US" sz="2800" b="1" dirty="0">
                <a:cs typeface="Calibri"/>
              </a:rPr>
              <a:t>Better methods</a:t>
            </a:r>
          </a:p>
          <a:p>
            <a:pPr algn="ctr"/>
            <a:endParaRPr lang="en-US" sz="2800" b="1" dirty="0">
              <a:cs typeface="Calibri"/>
            </a:endParaRPr>
          </a:p>
          <a:p>
            <a:pPr algn="ctr"/>
            <a:r>
              <a:rPr lang="en-US" sz="2800" b="1" dirty="0">
                <a:cs typeface="Calibri"/>
              </a:rPr>
              <a:t>Ground truth</a:t>
            </a:r>
          </a:p>
        </p:txBody>
      </p:sp>
    </p:spTree>
    <p:extLst>
      <p:ext uri="{BB962C8B-B14F-4D97-AF65-F5344CB8AC3E}">
        <p14:creationId xmlns:p14="http://schemas.microsoft.com/office/powerpoint/2010/main" val="3730631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1215</Words>
  <Application>Microsoft Office PowerPoint</Application>
  <PresentationFormat>Widescreen</PresentationFormat>
  <Paragraphs>126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Does neuroscience work?</vt:lpstr>
      <vt:lpstr>More data</vt:lpstr>
      <vt:lpstr>Could a neuroscientist understand a microprocessor?</vt:lpstr>
      <vt:lpstr>Connectome</vt:lpstr>
      <vt:lpstr>Observing and analysing</vt:lpstr>
      <vt:lpstr>Single-element lesions</vt:lpstr>
      <vt:lpstr>What would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595</cp:revision>
  <dcterms:created xsi:type="dcterms:W3CDTF">2023-12-07T16:30:23Z</dcterms:created>
  <dcterms:modified xsi:type="dcterms:W3CDTF">2023-12-08T17:50:17Z</dcterms:modified>
</cp:coreProperties>
</file>